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4" r:id="rId7"/>
    <p:sldId id="260" r:id="rId8"/>
    <p:sldId id="261" r:id="rId9"/>
    <p:sldId id="265" r:id="rId10"/>
    <p:sldId id="262" r:id="rId11"/>
    <p:sldId id="263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3" autoAdjust="0"/>
    <p:restoredTop sz="94660"/>
  </p:normalViewPr>
  <p:slideViewPr>
    <p:cSldViewPr snapToGrid="0">
      <p:cViewPr varScale="1">
        <p:scale>
          <a:sx n="95" d="100"/>
          <a:sy n="95" d="100"/>
        </p:scale>
        <p:origin x="9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örn Walter" userId="fbb3fe80-3616-468d-a4ce-7666e7f1ce7e" providerId="ADAL" clId="{4458E2E5-3436-4EE7-9F18-1F507614D3CF}"/>
    <pc:docChg chg="custSel modSld">
      <pc:chgData name="Jörn Walter" userId="fbb3fe80-3616-468d-a4ce-7666e7f1ce7e" providerId="ADAL" clId="{4458E2E5-3436-4EE7-9F18-1F507614D3CF}" dt="2024-08-19T19:08:56.534" v="11" actId="20577"/>
      <pc:docMkLst>
        <pc:docMk/>
      </pc:docMkLst>
      <pc:sldChg chg="modSp mod">
        <pc:chgData name="Jörn Walter" userId="fbb3fe80-3616-468d-a4ce-7666e7f1ce7e" providerId="ADAL" clId="{4458E2E5-3436-4EE7-9F18-1F507614D3CF}" dt="2024-08-19T19:08:56.534" v="11" actId="20577"/>
        <pc:sldMkLst>
          <pc:docMk/>
          <pc:sldMk cId="921526662" sldId="256"/>
        </pc:sldMkLst>
        <pc:spChg chg="mod">
          <ac:chgData name="Jörn Walter" userId="fbb3fe80-3616-468d-a4ce-7666e7f1ce7e" providerId="ADAL" clId="{4458E2E5-3436-4EE7-9F18-1F507614D3CF}" dt="2024-08-19T19:08:48.472" v="8" actId="6549"/>
          <ac:spMkLst>
            <pc:docMk/>
            <pc:sldMk cId="921526662" sldId="256"/>
            <ac:spMk id="2" creationId="{B885A6AA-D81C-6E01-58E6-D7ED9233D9A6}"/>
          </ac:spMkLst>
        </pc:spChg>
        <pc:spChg chg="mod">
          <ac:chgData name="Jörn Walter" userId="fbb3fe80-3616-468d-a4ce-7666e7f1ce7e" providerId="ADAL" clId="{4458E2E5-3436-4EE7-9F18-1F507614D3CF}" dt="2024-08-19T19:08:56.534" v="11" actId="20577"/>
          <ac:spMkLst>
            <pc:docMk/>
            <pc:sldMk cId="921526662" sldId="256"/>
            <ac:spMk id="3" creationId="{E81B5D12-45B6-A823-90B1-7B0C230D9815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5141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97B8-4074-A1F9-3AF5913C5FDE}"/>
              </c:ext>
            </c:extLst>
          </c:dPt>
          <c:dPt>
            <c:idx val="1"/>
            <c:bubble3D val="0"/>
            <c:spPr>
              <a:solidFill>
                <a:srgbClr val="D6D6D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97B8-4074-A1F9-3AF5913C5FDE}"/>
              </c:ext>
            </c:extLst>
          </c:dPt>
          <c:cat>
            <c:strRef>
              <c:f>Sheet1!$A$2:$A$3</c:f>
              <c:strCache>
                <c:ptCount val="2"/>
                <c:pt idx="0">
                  <c:v>NTFS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7B8-4074-A1F9-3AF5913C5F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5141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BB07-4DD1-BE14-1836ABE82F55}"/>
              </c:ext>
            </c:extLst>
          </c:dPt>
          <c:dPt>
            <c:idx val="1"/>
            <c:bubble3D val="0"/>
            <c:spPr>
              <a:solidFill>
                <a:srgbClr val="D6D6D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BB07-4DD1-BE14-1836ABE82F55}"/>
              </c:ext>
            </c:extLst>
          </c:dPt>
          <c:cat>
            <c:strRef>
              <c:f>Sheet1!$A$2:$A$3</c:f>
              <c:strCache>
                <c:ptCount val="2"/>
                <c:pt idx="0">
                  <c:v>FAT32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07-4DD1-BE14-1836ABE82F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5141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9C33-49BD-BF2F-F58528FA6A44}"/>
              </c:ext>
            </c:extLst>
          </c:dPt>
          <c:dPt>
            <c:idx val="1"/>
            <c:bubble3D val="0"/>
            <c:spPr>
              <a:solidFill>
                <a:srgbClr val="D6D6D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9C33-49BD-BF2F-F58528FA6A44}"/>
              </c:ext>
            </c:extLst>
          </c:dPt>
          <c:cat>
            <c:strRef>
              <c:f>Sheet1!$A$2:$A$3</c:f>
              <c:strCache>
                <c:ptCount val="2"/>
                <c:pt idx="0">
                  <c:v>exFAT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C33-49BD-BF2F-F58528FA6A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981D4A-AF0F-49CA-BD67-DC26B3D76A75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F099C-FDFA-4F08-A120-30ED7F6C87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7245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12992A-FC5E-4EB8-3B49-A4E6B0A68B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2B7EC92-A580-A340-B475-3566B164E2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035A875-02E0-3699-DFBC-537A01274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26ADD-28B9-421B-9904-65DC3FCB64B0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BDBEF6-FEDA-221E-D595-79E4CDC5C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8BB7B7C-1008-D071-DBB1-5F3FE58C1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603C7-9F2A-4E51-9E5B-CE4A75847A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8508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CB0BA7-FA1F-4BEA-1A8B-A40F1DF49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FDED07-40D3-5E9E-64CB-86C9FE2A7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5EE1B8-5457-3528-CC28-CDA54276E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26ADD-28B9-421B-9904-65DC3FCB64B0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452EF18-FE16-5160-8549-41B47EE6B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083B81-146E-73B1-7083-EF511C515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603C7-9F2A-4E51-9E5B-CE4A75847A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204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CDEE72-1C61-DE52-5FA4-5B276D528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D2FDCF-DFE0-6DC9-390D-37EE842A4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FAA13A4-97B5-7C53-389B-AB1E64C16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26ADD-28B9-421B-9904-65DC3FCB64B0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E0EAD8B-CEF7-8036-2B4E-A47B309E6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50C997-F3F8-05A1-14D4-B32C446E0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603C7-9F2A-4E51-9E5B-CE4A75847A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3856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42FD11-4118-6467-244B-C0DFD8337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BFB5F3-D838-7155-CBD0-3D878BCD24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BD8F2F3-332B-B917-5ABE-70C612CD69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E76795A-0CE5-FE17-A6CE-CD044E07E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26ADD-28B9-421B-9904-65DC3FCB64B0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59AA267-231B-B690-EB20-1AF3D08ED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2697E70-AB17-BF6E-4DFF-4914FBE42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603C7-9F2A-4E51-9E5B-CE4A75847A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932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FD72C4-30C4-C2FD-914B-0421BC19F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EE8480A-FDAC-8F37-237E-B5EB8F4E5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78D94C5-78E2-20BF-0329-649297A3CE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AD2EEB9-C082-0BBC-3B9E-0CCEAF7222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933ED3B-FBC2-E0BF-489C-C57F91C100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1EF9B1D-6ACB-CE22-84EB-5ADCE9E14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26ADD-28B9-421B-9904-65DC3FCB64B0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4F0982A-F855-75D9-5517-BF2F7AB9F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E931CC8-A1EA-6B70-09C3-B677948C1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603C7-9F2A-4E51-9E5B-CE4A75847A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9494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117313-F92C-6D23-3AEF-5AFEAA349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3A14821-8E1C-F399-DA39-5439E1C12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26ADD-28B9-421B-9904-65DC3FCB64B0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D4955F4-5A45-54EE-4F7B-D3055E2CC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4B0D7C4-0BA5-FA4D-4272-3A1130219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603C7-9F2A-4E51-9E5B-CE4A75847A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7274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03F26F1-806E-F4EA-BAAA-B928FC80C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26ADD-28B9-421B-9904-65DC3FCB64B0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CB2DFA6-3343-994B-9FAF-82F27CAA0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1F4F2B3-80ED-3612-56E5-F8BE80223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603C7-9F2A-4E51-9E5B-CE4A75847A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681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0D4ED5-EBF1-2B01-FAD5-9BC4D784C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434676-6EE8-7A25-D571-AD48172E1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C2C9A6-161A-20A3-8871-C36FEA6963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A838732-A12A-B494-31F9-3897E2265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26ADD-28B9-421B-9904-65DC3FCB64B0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2D11D57-B76B-82B7-BDE0-E1B86A120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02DBFA4-E358-B3A2-4D01-8F54C9134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603C7-9F2A-4E51-9E5B-CE4A75847A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6835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5C71DD-F32D-D0EE-8303-27A7DE012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DE51210-5CA1-2B60-74FC-8042BE7FD2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7EFABED-1C4C-07DC-2F20-36C3570EF0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08DF512-1EC8-1A67-5D7C-B86880590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26ADD-28B9-421B-9904-65DC3FCB64B0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10E5F50-759D-D56B-0DE5-8CC3F8B92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C14E281-A025-B699-1CAE-5247DFC02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603C7-9F2A-4E51-9E5B-CE4A75847A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6424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8FB6A3-C117-B085-18BB-F8D1C9EDB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5F3DD5D-2FEA-FF88-5E6E-7AA1D1ED3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23B22F-27A5-4072-AB22-F8196CAD6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26ADD-28B9-421B-9904-65DC3FCB64B0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83E65C-A54E-E9B3-4C05-017225FC5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9258AA9-C4D9-B8F9-192C-83BCDA456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603C7-9F2A-4E51-9E5B-CE4A75847A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0223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C082895-B876-3C55-7C0A-38E7D0475C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AEA4740-E313-52B2-0C4F-BB15EABA9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79D9813-5EEA-158C-B997-FD0E159EB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26ADD-28B9-421B-9904-65DC3FCB64B0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77233F8-4267-8D72-894F-117584BEF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0343723-8723-D3E4-BCC8-476996C1C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603C7-9F2A-4E51-9E5B-CE4A75847A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6204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4A77-C0EC-E90C-087A-E71757299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926541"/>
            <a:ext cx="10972800" cy="1663044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AB453-76B0-1DBA-9EE3-645CA9804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735636"/>
            <a:ext cx="10972800" cy="474663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29D4B-20DA-C5A9-370C-5C556DC7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3F1A-779F-4295-3160-E943DBC0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49934F-55C5-A548-E041-1CB8C42DF0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926541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41166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610518"/>
            <a:ext cx="6970824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4" y="2222065"/>
            <a:ext cx="6970825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7745948-92EA-3E8A-1DBC-45422E91850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580323" y="3143243"/>
            <a:ext cx="6139069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87155554-9334-F8D5-FA7F-80CF2FB3BC78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1580323" y="3754790"/>
            <a:ext cx="6139068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44C718E-DBD5-B640-39D2-7860AFE27FFB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960666" y="4717060"/>
            <a:ext cx="6970823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BB073C5F-2FFF-4B6A-E630-E112FB5B952B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960666" y="5328607"/>
            <a:ext cx="6970822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9276F28-A527-C906-EE7C-5440E0C56B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31490" y="2031153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30843267-C01A-455A-D8A3-E8A7C6CFB0F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1DAE6A71-9FA2-20A0-D992-DEBF7FF330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85D3E6-EA9D-9DE8-6317-6DF86AEEDB4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39138" y="6538913"/>
            <a:ext cx="3243262" cy="1825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4821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2C780-6C1C-A81B-5B9E-735DFD6F43D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369902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29AB7CE-949B-41D7-A673-06B30968CD01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369902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C6C789A-7FB2-432A-6019-3F62E5386F29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7987745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F672CBAF-4BDE-95E9-99A1-9EDDBDEF84DC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7987745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7" y="2185521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EA2C811-2433-C4B8-E818-972740C4960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09600" y="5692875"/>
            <a:ext cx="10972800" cy="53949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43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212496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2C780-6C1C-A81B-5B9E-735DFD6F43D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369902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29AB7CE-949B-41D7-A673-06B30968CD01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369902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7" y="2185521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BA198D21-2409-AA26-2882-9757585EE7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262416" y="1594022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95664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212496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6" y="2185521"/>
            <a:ext cx="5334003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5334002" cy="2044898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BA198D21-2409-AA26-2882-9757585EE7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22096" y="1594022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24234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611728"/>
            <a:ext cx="6922301" cy="562749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5" y="2178669"/>
            <a:ext cx="6922300" cy="83701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9276F28-A527-C906-EE7C-5440E0C56B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31490" y="2031153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1146198" y="3092460"/>
            <a:ext cx="6736768" cy="622646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1146197" y="3689968"/>
            <a:ext cx="6736767" cy="92610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378113" y="4763061"/>
            <a:ext cx="6504852" cy="5819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78112" y="5380382"/>
            <a:ext cx="6504851" cy="865633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31F54DF-E984-A005-B56B-B62147C13B6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39138" y="6538913"/>
            <a:ext cx="3243262" cy="1825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71602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2439" y="1925949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2439" y="2537496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6426387" y="1925949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6426387" y="2537496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60665" y="3752680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60665" y="4364227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1C98F61-9164-7CDA-F0A4-B90327F23F7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426200" y="3752850"/>
            <a:ext cx="5156200" cy="24574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724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362553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925949"/>
            <a:ext cx="3259182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5" y="2537496"/>
            <a:ext cx="3259180" cy="1215184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712973" y="1925949"/>
            <a:ext cx="3259182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712973" y="2537495"/>
            <a:ext cx="3259180" cy="1197477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60665" y="3752680"/>
            <a:ext cx="7011488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60665" y="4364227"/>
            <a:ext cx="7011488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BB6EDE2-F53E-7B97-FF80-7764EECA4CC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485188" y="0"/>
            <a:ext cx="3706812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216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681E5-DE3E-1E52-3179-344AB5B2A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9A41B8-CF99-8A7C-E16D-CFEF1E099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89524-6BA7-0F2E-1749-175C69286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5740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E6759F-66EA-8EE3-A2F4-F15BA2F9B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548357-3F2C-483C-C0FC-FD9FB673C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309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4A77-C0EC-E90C-087A-E71757299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926541"/>
            <a:ext cx="10972800" cy="1663044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AB453-76B0-1DBA-9EE3-645CA9804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735636"/>
            <a:ext cx="10972800" cy="474663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29D4B-20DA-C5A9-370C-5C556DC7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3F1A-779F-4295-3160-E943DBC0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49934F-55C5-A548-E041-1CB8C42DF0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926541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030922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9230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EA37C9D-A424-E71B-ED74-A51C37A2F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3C19ED3-C2D4-0DEC-E5AC-C1F3E418F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A96F32-20A2-BECA-6820-F32B860199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926ADD-28B9-421B-9904-65DC3FCB64B0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B01F5E-FA44-BC9C-FE4F-28A637152F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39149BC-D412-CBDF-B32A-E941B3060C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4603C7-9F2A-4E51-9E5B-CE4A75847A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4808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357E25-C674-3745-6594-912F15B98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1847056"/>
            <a:ext cx="106299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64DF9-DAEC-F283-848F-16438F855A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0EC6-5648-844A-8827-911B0095903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2390A06B-2D1F-A145-446B-BF2680524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3537"/>
            <a:ext cx="10629900" cy="1236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D227A9A-BF27-C878-C29C-004A9358CE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3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5" r:id="rId3"/>
    <p:sldLayoutId id="2147483671" r:id="rId4"/>
    <p:sldLayoutId id="2147483672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60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MV Boli" panose="0200050003020009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">
          <p15:clr>
            <a:srgbClr val="F26B43"/>
          </p15:clr>
        </p15:guide>
        <p15:guide id="2" pos="384">
          <p15:clr>
            <a:srgbClr val="F26B43"/>
          </p15:clr>
        </p15:guide>
        <p15:guide id="3" pos="600">
          <p15:clr>
            <a:srgbClr val="F26B43"/>
          </p15:clr>
        </p15:guide>
        <p15:guide id="4" pos="7296">
          <p15:clr>
            <a:srgbClr val="F26B43"/>
          </p15:clr>
        </p15:guide>
        <p15:guide id="5" orient="horz" pos="3912">
          <p15:clr>
            <a:srgbClr val="F26B43"/>
          </p15:clr>
        </p15:guide>
        <p15:guide id="6" orient="horz" pos="10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5A6AA-D81C-6E01-58E6-D7ED9233D9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Das NTFS-</a:t>
            </a:r>
            <a:r>
              <a:rPr lang="en-US" dirty="0" err="1"/>
              <a:t>Dateisystem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1B5D12-45B6-A823-90B1-7B0C230D98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Jörn </a:t>
            </a:r>
            <a:r>
              <a:rPr lang="en-US" dirty="0"/>
              <a:t>Walter</a:t>
            </a:r>
          </a:p>
        </p:txBody>
      </p:sp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13DDF3CB-98DA-19C1-8061-4648FB34397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0" r="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1526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2331BB-6232-D8A9-20FA-871FB1D53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Einführung in NTFS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8FEA77-A2BD-870C-FFCA-64932B19DF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Was ist NTFS?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22D75C0-B485-F12E-E029-989729A53D5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NTFS (New Technology File System) ist das Dateisystem, das von Microsoft für das Betriebssystem Windows entwickelt wurde. Es ersetzt das ältere FAT-Dateisystem.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E7117B4-5657-E8C1-83EF-B37F0A60521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de-DE"/>
              <a:t>Vorteile von NTFS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480AADE-3AAA-E103-E660-F8069C9B4417}"/>
              </a:ext>
            </a:extLst>
          </p:cNvPr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de-DE" sz="1400"/>
              <a:t>NTFS bietet erweiterte Sicherheitsfunktionen, effizientere Speicherverwaltung und unterstützt größere Festplatten und Dateien. Außerdem unterstützt es Dateikomprimierung und Verschlüsselung.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39A4DD0-D2D0-9A8C-BC9D-BBAB8F52FBE7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de-DE"/>
              <a:t>Grundlegende Konzepte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4277EB6-075D-9286-0930-65870F2D5284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de-DE" sz="1400"/>
              <a:t>Zu den grundlegenden Konzepten von NTFS gehören Zugriffssteuerungslisten (ACLs), verteilte Verknüpfungen, und die Möglichkeit zur automatisierten Dateiwiederherstellung.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4B735734-3759-A164-A708-C48BA4EF122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t="16667" b="16667"/>
          <a:stretch>
            <a:fillRect/>
          </a:stretch>
        </p:blipFill>
        <p:spPr/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7CD2DD5E-2399-A04E-A6E5-D7CD365DF8F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3606322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355F67-36D5-20F8-28CC-8A8A9ABA2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Struktur des NTFS-Dateisystems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6079C05-A76C-24D6-88FD-8EB51F918A33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Volumen und Partitionen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1C4B342-B4EB-205B-8151-B56F0EC84435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NTFS organisiert den Speicher in Volumina, die Partitionen auf einer Festplatte zugeordnet sind. Jedes Volumen kann Unterverzeichnisse und Dateien speichern.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4455EE8-43F5-0A2F-F065-18BC6E0FFAC2}"/>
              </a:ext>
            </a:extLst>
          </p:cNvPr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rPr lang="de-DE"/>
              <a:t>Master File Table (MFT)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82A08D6-6E58-7BFC-1F93-8DEC691C7C72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r>
              <a:rPr lang="de-DE" sz="1400"/>
              <a:t>Die MFT ist das Herzstück von NTFS und speichert Informationen über jede Datei und jedes Verzeichnis auf dem Dateisystem. Sie enthält auch Metadateninformationen.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3962353-A1E5-27E1-2440-887EE87E6C03}"/>
              </a:ext>
            </a:extLst>
          </p:cNvPr>
          <p:cNvSpPr>
            <a:spLocks noGrp="1"/>
          </p:cNvSpPr>
          <p:nvPr>
            <p:ph type="body" idx="24"/>
          </p:nvPr>
        </p:nvSpPr>
        <p:spPr/>
        <p:txBody>
          <a:bodyPr/>
          <a:lstStyle/>
          <a:p>
            <a:r>
              <a:rPr lang="de-DE"/>
              <a:t>Dateisystemstruktur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C63FE77-9733-4457-F796-6C041DD6D64D}"/>
              </a:ext>
            </a:extLst>
          </p:cNvPr>
          <p:cNvSpPr>
            <a:spLocks noGrp="1"/>
          </p:cNvSpPr>
          <p:nvPr>
            <p:ph type="body" sz="half" idx="25"/>
          </p:nvPr>
        </p:nvSpPr>
        <p:spPr/>
        <p:txBody>
          <a:bodyPr/>
          <a:lstStyle/>
          <a:p>
            <a:r>
              <a:rPr lang="de-DE" sz="1400"/>
              <a:t>NTFS strukturiert Dateien und Verzeichnisse hierarchisch und verwendet B-Baum-Indizes zur schnellen Suche und Datenzugriff.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B1C34E87-BFEC-2BFB-A6A9-C36EA3A65C76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/>
          <a:srcRect l="3941" r="39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79523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C58E36-335D-5C5C-F1A3-62558141B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NTFS-Metadaten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A0BF47-101E-D28E-4A30-B1E9FEB6D4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Dateiattribute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6B279F4-37E6-525B-9DD6-27DCDEA7B40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Metadaten in NTFS enthalten Informationen wie Dateiname, Erstellungsdatum, Dateigröße und Dateiattribute (z.B. schreibgeschützt, versteckt).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91F68803-B479-DF06-6114-DE1379B9F1E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6667" r="16667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EFE9448-5181-B65E-AD33-5817E31A284C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Sicherheitsbeschreibungen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7C3DE69-F968-3385-33EF-C6193F5CA54C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NTFS speichert Sicherheitsinformationen für jede Datei und jedes Verzeichnis. Diese Sicherheitsbeschreibungen definieren Zugriffsrechte und Benutzerrollen.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28BB1FF-C74A-04C1-BA17-54B06F830976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/>
              <a:t>Datenträgerinformationen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701A57B1-6682-D370-92B3-DFA040E49F74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de-DE" sz="1400"/>
              <a:t>Zusätzlich zu Dateiinformationen speichert NTFS Metadaten über den gesamten Datenträger, z.B. Dateisystemtyp, Volumenbezeichnung und Belegungsstatus.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CB224A1-65E4-1D14-36BB-EAB40D9B37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1549239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0"/>
          <p:cNvGraphicFramePr>
            <a:graphicFrameLocks noGrp="1"/>
          </p:cNvGraphicFramePr>
          <p:nvPr/>
        </p:nvGraphicFramePr>
        <p:xfrm>
          <a:off x="853440" y="2438400"/>
          <a:ext cx="10363200" cy="3145536"/>
        </p:xfrm>
        <a:graphic>
          <a:graphicData uri="http://schemas.openxmlformats.org/drawingml/2006/table">
            <a:tbl>
              <a:tblPr/>
              <a:tblGrid>
                <a:gridCol w="345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Attribut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0E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Beschreibung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0E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Beispiele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Read-Only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Datei kann gelesen, aber nicht verändert werden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Systemdateien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Hidden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Datei ist standardmäßig nicht sichtbar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Systemdateien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System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Datei ist eine Systemdatei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Konfigurationsdateien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Archive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Datei wurde geändert und muss gesichert werden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Benutzerdaten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Temporary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Datei ist als temporär gekennzeichnet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Zwischengespeicherte Daten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914400" y="723900"/>
            <a:ext cx="10439400" cy="1320800"/>
          </a:xfrm>
          <a:prstGeom prst="rect">
            <a:avLst/>
          </a:prstGeom>
          <a:noFill/>
          <a:ln/>
        </p:spPr>
        <p:txBody>
          <a:bodyPr wrap="square" rtlCol="0" anchor="ctr" anchorCtr="0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>
                <a:latin typeface="Calibri"/>
                <a:ea typeface="Calibri"/>
                <a:cs typeface="Calibri"/>
              </a:rPr>
              <a:t>NTFS-Dateiattribute</a:t>
            </a:r>
            <a:endParaRPr lang="en-US" sz="44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219200" y="1219200"/>
            <a:ext cx="1219200" cy="1219200"/>
          </a:xfrm>
          <a:prstGeom prst="line">
            <a:avLst/>
          </a:prstGeom>
          <a:noFill/>
          <a:ln/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0521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7DCB56-B5F4-DDD9-5A67-7EE6E3CC1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Kompressions- und Verschlüsselungsfunktionen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170A365-DEC0-B5A7-D4B6-82A6B9F531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Dateikomprimierung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71D072A-E7B6-6A36-9ED7-BC1521213D7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NTFS unterstützt die Komprimierung von Dateien und Verzeichnissen, um Speicherplatz zu sparen. Die Dekomprimierung erfolgt automatisch beim Zugriff auf die Daten.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E5D898C-B2C0-66EE-1FD7-419877C9EC18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EFS (Encrypting File System)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6695ED3-72BB-E0F7-06E9-F029C85C9901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Das EFS in NTFS ermöglicht die Verschlüsselung von Dateien und Verzeichnissen, um Daten vor unautorisiertem Zugriff zu schützen. Jede Datei wird mit einem eindeutigen Schlüssel verschlüsselt.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6B534D14-8A35-4124-94A1-587438AA6139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/>
              <a:t>Verschlüsselungsstärke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E871CD2-4FC1-DC3D-5D49-404439FF10D8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de-DE" sz="1400"/>
              <a:t>Die Stärke der Verschlüsselung ist hoch und nutzt in der Regel den Advanced Encryption Standard (AES). Dies macht es sehr schwierig, verschlüsselte Daten ohne den richtigen Schlüssel zu entschlüsseln.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EB85370A-C5A3-D9BD-458C-682FECC1F38C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t="12465" b="124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3983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76E772-3B99-98F3-D802-5B3671088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Speicherverwaltung in NTFS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6750387-6481-9678-1951-CFFFE24DAC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Cluster und Sektoren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12EE4A1-2025-DAEF-2B6E-8AE5E980A62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NTFS organisiert den Datenspeicher in Clustern, die aus mehreren Sektoren bestehen. Diese Cluster definieren die kleinste Speichereinheit auf dem Volumen.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E3D4801-B585-8937-56B3-701E04B4D9EF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de-DE"/>
              <a:t>Disk-Quotas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F826981-6B13-600E-F7B7-87848C1E479B}"/>
              </a:ext>
            </a:extLst>
          </p:cNvPr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de-DE" sz="1400"/>
              <a:t>Mit NTFS können Administratoren Disk-Quotas festlegen, um den Speicherverbrauch durch Benutzer oder Gruppen zu begrenzen. Dies hilft, Ressourcen effektiv zu verwalten.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C88742AD-9AEF-AEFF-B713-4178479D4901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de-DE"/>
              <a:t>Dateifragmentierung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C848EE24-F99A-91ED-66CE-E011DD05A2CF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de-DE" sz="1400"/>
              <a:t>NTFS minimiert die Dateifragmentierung durch die Verwendung von B-Baum-Indizes, was die Leistung und Effizienz bei Datenzugriffen erhöht.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165A23A5-18CF-09E0-EB34-85FD1E38FE7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t="21875" b="21875"/>
          <a:stretch>
            <a:fillRect/>
          </a:stretch>
        </p:blipFill>
        <p:spPr/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251D543-84B4-37A7-F83A-0AF3012072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2471102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0"/>
          <p:cNvGraphicFramePr/>
          <p:nvPr>
            <p:extLst>
              <p:ext uri="{D42A27DB-BD31-4B8C-83A1-F6EECF244321}">
                <p14:modId xmlns:p14="http://schemas.microsoft.com/office/powerpoint/2010/main" val="2313734894"/>
              </p:ext>
            </p:extLst>
          </p:nvPr>
        </p:nvGraphicFramePr>
        <p:xfrm>
          <a:off x="1524000" y="19177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1"/>
          <p:cNvGraphicFramePr/>
          <p:nvPr>
            <p:extLst>
              <p:ext uri="{D42A27DB-BD31-4B8C-83A1-F6EECF244321}">
                <p14:modId xmlns:p14="http://schemas.microsoft.com/office/powerpoint/2010/main" val="950187569"/>
              </p:ext>
            </p:extLst>
          </p:nvPr>
        </p:nvGraphicFramePr>
        <p:xfrm>
          <a:off x="5219700" y="19177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Chart 2"/>
          <p:cNvGraphicFramePr/>
          <p:nvPr>
            <p:extLst>
              <p:ext uri="{D42A27DB-BD31-4B8C-83A1-F6EECF244321}">
                <p14:modId xmlns:p14="http://schemas.microsoft.com/office/powerpoint/2010/main" val="3688512595"/>
              </p:ext>
            </p:extLst>
          </p:nvPr>
        </p:nvGraphicFramePr>
        <p:xfrm>
          <a:off x="8826500" y="19177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AC10EA8E-D1AD-4F08-9CCE-C2A0B2B474EB}"/>
              </a:ext>
            </a:extLst>
          </p:cNvPr>
          <p:cNvSpPr txBox="1"/>
          <p:nvPr/>
        </p:nvSpPr>
        <p:spPr>
          <a:xfrm>
            <a:off x="914400" y="723900"/>
            <a:ext cx="10439400" cy="1320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r>
              <a:rPr lang="de-DE" sz="4400">
                <a:latin typeface="Calibri"/>
                <a:ea typeface="Calibri"/>
                <a:cs typeface="Calibri"/>
              </a:rPr>
              <a:t>NTFS vs. Andere Dateisysteme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6D1B63D-0C31-4332-A744-18E02444515B}"/>
              </a:ext>
            </a:extLst>
          </p:cNvPr>
          <p:cNvSpPr txBox="1"/>
          <p:nvPr/>
        </p:nvSpPr>
        <p:spPr>
          <a:xfrm>
            <a:off x="1968500" y="2603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50%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E81C7F8-A3A7-4DAB-9565-3E83C50E53CB}"/>
              </a:ext>
            </a:extLst>
          </p:cNvPr>
          <p:cNvSpPr txBox="1"/>
          <p:nvPr/>
        </p:nvSpPr>
        <p:spPr>
          <a:xfrm>
            <a:off x="5664200" y="25908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30%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48A6342-3B8B-4003-8E5B-E0B517FE1D4A}"/>
              </a:ext>
            </a:extLst>
          </p:cNvPr>
          <p:cNvSpPr txBox="1"/>
          <p:nvPr/>
        </p:nvSpPr>
        <p:spPr>
          <a:xfrm>
            <a:off x="9271000" y="2603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20%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210D288-5FC0-44E6-A770-64F30F45FF2A}"/>
              </a:ext>
            </a:extLst>
          </p:cNvPr>
          <p:cNvSpPr txBox="1"/>
          <p:nvPr/>
        </p:nvSpPr>
        <p:spPr>
          <a:xfrm>
            <a:off x="914400" y="3810000"/>
            <a:ext cx="3060700" cy="736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2000" b="1">
                <a:solidFill>
                  <a:srgbClr val="404040"/>
                </a:solidFill>
              </a:rPr>
              <a:t>NTFS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3331837-3A37-472C-951D-811EF571B58F}"/>
              </a:ext>
            </a:extLst>
          </p:cNvPr>
          <p:cNvSpPr txBox="1"/>
          <p:nvPr/>
        </p:nvSpPr>
        <p:spPr>
          <a:xfrm>
            <a:off x="914400" y="4622800"/>
            <a:ext cx="30607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400">
                <a:solidFill>
                  <a:srgbClr val="404040"/>
                </a:solidFill>
                <a:latin typeface="Roboto"/>
                <a:ea typeface="Roboto"/>
              </a:rPr>
              <a:t>NTFS bietet erweiterte Sicherheits- und Speicherverwaltungsfunktionen und ist das am häufigsten verwendete Dateisystem auf Windows-basierten Systemen.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501744A-FCE8-47C5-A468-F272F61FBC56}"/>
              </a:ext>
            </a:extLst>
          </p:cNvPr>
          <p:cNvSpPr txBox="1"/>
          <p:nvPr/>
        </p:nvSpPr>
        <p:spPr>
          <a:xfrm>
            <a:off x="4559300" y="3822700"/>
            <a:ext cx="3060700" cy="736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2000" b="1">
                <a:solidFill>
                  <a:srgbClr val="404040"/>
                </a:solidFill>
              </a:rPr>
              <a:t>FAT32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8BF1DAF8-9694-40D6-8522-03366E69911A}"/>
              </a:ext>
            </a:extLst>
          </p:cNvPr>
          <p:cNvSpPr txBox="1"/>
          <p:nvPr/>
        </p:nvSpPr>
        <p:spPr>
          <a:xfrm>
            <a:off x="4559300" y="4610100"/>
            <a:ext cx="30607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400">
                <a:solidFill>
                  <a:srgbClr val="404040"/>
                </a:solidFill>
                <a:latin typeface="Roboto"/>
                <a:ea typeface="Roboto"/>
              </a:rPr>
              <a:t>FAT32 ist weit verbreitet und bietet eine gute Kompatibilität zwischen verschiedenen Betriebssystemen, hat jedoch Einschränkungen bei Dateigrößen und Sicherheitsfunktionen.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05F9E83-8BB2-4110-A8C7-8E58D588DEC1}"/>
              </a:ext>
            </a:extLst>
          </p:cNvPr>
          <p:cNvSpPr txBox="1"/>
          <p:nvPr/>
        </p:nvSpPr>
        <p:spPr>
          <a:xfrm>
            <a:off x="8204200" y="3810000"/>
            <a:ext cx="3060700" cy="736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2000" b="1">
                <a:solidFill>
                  <a:srgbClr val="404040"/>
                </a:solidFill>
              </a:rPr>
              <a:t>exFAT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83C3A23-7875-43D3-BFA5-920BFC092827}"/>
              </a:ext>
            </a:extLst>
          </p:cNvPr>
          <p:cNvSpPr txBox="1"/>
          <p:nvPr/>
        </p:nvSpPr>
        <p:spPr>
          <a:xfrm>
            <a:off x="8204200" y="4610100"/>
            <a:ext cx="30607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400">
                <a:solidFill>
                  <a:srgbClr val="404040"/>
                </a:solidFill>
                <a:latin typeface="Roboto"/>
                <a:ea typeface="Roboto"/>
              </a:rPr>
              <a:t>exFAT ist eine Weiterentwicklung von FAT32, unterstützt größere Dateigrößen und ist ideal für Flash-Speicher. Jedoch fehlen ihm einige der erweiterten Funktionen von NTFS.</a:t>
            </a:r>
          </a:p>
        </p:txBody>
      </p:sp>
    </p:spTree>
    <p:extLst>
      <p:ext uri="{BB962C8B-B14F-4D97-AF65-F5344CB8AC3E}">
        <p14:creationId xmlns:p14="http://schemas.microsoft.com/office/powerpoint/2010/main" val="3650545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03530D-824F-17B6-01DB-5D269A80C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Vorteile und Nachteile von NTFS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02F4E50-E8D0-D6EB-166A-020F87897BDA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Vorteile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1542E45-D3B7-14C7-663D-B6F0EB426454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NTFS bietet starke Sicherheitsfunktionen, effiziente Speicherverwaltung und robuste Wiederherstellungsoptionen. Es unterstützt große Dateien und Festplattenvolumen.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313688D-5CAC-F35F-938A-DDEFA8704D2C}"/>
              </a:ext>
            </a:extLst>
          </p:cNvPr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rPr lang="de-DE"/>
              <a:t>Nachteile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2BA8473-2A3E-D623-CFC0-CA6C03481BE8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r>
              <a:rPr lang="de-DE" sz="1400"/>
              <a:t>Trotz seiner Vorteile kann NTFS auf älteren Systemen oder Nicht-Windows-Systemen eingeschränkt sein. Zudem erfordert es mehr Systemressourcen als leichtere Dateisysteme wie FAT32.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72F09662-4B8B-54FA-02A0-B8230651F91E}"/>
              </a:ext>
            </a:extLst>
          </p:cNvPr>
          <p:cNvSpPr>
            <a:spLocks noGrp="1"/>
          </p:cNvSpPr>
          <p:nvPr>
            <p:ph type="body" idx="24"/>
          </p:nvPr>
        </p:nvSpPr>
        <p:spPr/>
        <p:txBody>
          <a:bodyPr/>
          <a:lstStyle/>
          <a:p>
            <a:r>
              <a:rPr lang="de-DE"/>
              <a:t>Anwendungsbereiche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EB82B88-B592-7C92-19B0-DFDFC528FF3E}"/>
              </a:ext>
            </a:extLst>
          </p:cNvPr>
          <p:cNvSpPr>
            <a:spLocks noGrp="1"/>
          </p:cNvSpPr>
          <p:nvPr>
            <p:ph type="body" sz="half" idx="25"/>
          </p:nvPr>
        </p:nvSpPr>
        <p:spPr/>
        <p:txBody>
          <a:bodyPr/>
          <a:lstStyle/>
          <a:p>
            <a:r>
              <a:rPr lang="de-DE" sz="1400"/>
              <a:t>NTFS ist ideal für Windows-basierte Systeme und Netzwerkspeicherlösungen, die erweiterte Sicherheits- und Speicherfunktionen benötigen. Weniger geeignet ist es für portable Speichermedien.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A3BD5B10-ED59-956A-F5A9-00C26D0E6AAF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/>
          <a:srcRect l="3941" r="39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93491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24B7B4-7363-003E-8BC3-4E857EE4C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Schlussfolgerungen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60F9B9-2A73-3089-6DA2-B96EADB12E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Wichtige Punkte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0544E54-C1A5-240A-9DC8-69CA763F99A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NTFS ist ein fortschrittliches Dateisystem mit vielen Vorteilen in Bezug auf Sicherheit, Speicherverwaltung und Leistung. Es ist das bevorzugte Dateisystem für Windows-Systeme.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7C6B193B-6F28-DAB2-922B-338A49F13CA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3889" r="3889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702BABF-6B19-3A64-BB9F-735D4F2D92EF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Einsatzmöglichkeiten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BBF87B7-3157-C018-4E5B-F135BB737848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NTFS wird hauptsächlich in Windows-basierten Systemen und Serverumgebungen eingesetzt, wo hohe Sicherheit und Speicherverwaltung erforderlich sind.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22B2D7E-1D16-1115-CADB-B98EE2646A21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/>
              <a:t>Zukunftsaussicht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30FBF25-5485-87A0-8072-4BB304D6F35C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de-DE" sz="1400"/>
              <a:t>Mit der ständigen Weiterentwicklung von Betriebssystemen wird NTFS weiterhin optimiert und bleibt relevant, besonders im professionellen Umfeld.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CD3A7579-DB11-B282-6E6A-9156DF5E331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2826042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rif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2.1" id="{19F6FF4A-BFB8-D448-81DB-A8F1C71F8E46}" vid="{CDCDF023-17A4-CF46-89DD-D6386F64A917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7FFD73B-95AD-427D-B196-4F757069E127}">
  <we:reference id="b976bf9e-dd87-459f-840c-210c09b36273" version="3.0.0.2" store="EXCatalog" storeType="EXCatalog"/>
  <we:alternateReferences>
    <we:reference id="WA200005566" version="3.0.0.2" store="de-DE" storeType="OMEX"/>
  </we:alternateReferences>
  <we:properties/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cd0cd48c-3829-4969-87b4-94133fc7f4cf}" enabled="1" method="Privileged" siteId="{60f39b4e-c3be-4323-9d08-383e2763428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678</Words>
  <Application>Microsoft Office PowerPoint</Application>
  <PresentationFormat>Breitbild</PresentationFormat>
  <Paragraphs>86</Paragraphs>
  <Slides>10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10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Calibri SemiBold</vt:lpstr>
      <vt:lpstr>Roboto</vt:lpstr>
      <vt:lpstr>Office</vt:lpstr>
      <vt:lpstr>Drift</vt:lpstr>
      <vt:lpstr>Das NTFS-Dateisystem</vt:lpstr>
      <vt:lpstr>Einführung in NTFS</vt:lpstr>
      <vt:lpstr>Struktur des NTFS-Dateisystems</vt:lpstr>
      <vt:lpstr>NTFS-Metadaten</vt:lpstr>
      <vt:lpstr>PowerPoint-Präsentation</vt:lpstr>
      <vt:lpstr>Kompressions- und Verschlüsselungsfunktionen</vt:lpstr>
      <vt:lpstr>Speicherverwaltung in NTFS</vt:lpstr>
      <vt:lpstr>PowerPoint-Präsentation</vt:lpstr>
      <vt:lpstr>Vorteile und Nachteile von NTFS</vt:lpstr>
      <vt:lpstr>Schlussfolgerungen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Jörn Walter</dc:creator>
  <cp:lastModifiedBy>Jörn Walter</cp:lastModifiedBy>
  <cp:revision>1</cp:revision>
  <dcterms:created xsi:type="dcterms:W3CDTF">2024-08-19T19:04:12Z</dcterms:created>
  <dcterms:modified xsi:type="dcterms:W3CDTF">2024-08-19T19:08:58Z</dcterms:modified>
</cp:coreProperties>
</file>