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8"/>
  </p:notesMasterIdLst>
  <p:sldIdLst>
    <p:sldId id="257" r:id="rId3"/>
    <p:sldId id="258" r:id="rId4"/>
    <p:sldId id="259" r:id="rId5"/>
    <p:sldId id="260" r:id="rId6"/>
    <p:sldId id="261" r:id="rId7"/>
    <p:sldId id="256" r:id="rId8"/>
    <p:sldId id="262" r:id="rId9"/>
    <p:sldId id="263" r:id="rId10"/>
    <p:sldId id="264" r:id="rId11"/>
    <p:sldId id="265" r:id="rId12"/>
    <p:sldId id="270" r:id="rId13"/>
    <p:sldId id="266" r:id="rId14"/>
    <p:sldId id="267" r:id="rId15"/>
    <p:sldId id="268" r:id="rId16"/>
    <p:sldId id="26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737A11-29B5-4832-9A49-D800B0313DAA}" v="2" dt="2024-08-07T17:15:07.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F0737A11-29B5-4832-9A49-D800B0313DAA}"/>
    <pc:docChg chg="custSel modSld">
      <pc:chgData name="Jörn Walter" userId="fbb3fe80-3616-468d-a4ce-7666e7f1ce7e" providerId="ADAL" clId="{F0737A11-29B5-4832-9A49-D800B0313DAA}" dt="2024-08-08T09:01:21.567" v="8" actId="6549"/>
      <pc:docMkLst>
        <pc:docMk/>
      </pc:docMkLst>
      <pc:sldChg chg="modSp mod">
        <pc:chgData name="Jörn Walter" userId="fbb3fe80-3616-468d-a4ce-7666e7f1ce7e" providerId="ADAL" clId="{F0737A11-29B5-4832-9A49-D800B0313DAA}" dt="2024-08-08T09:01:21.567" v="8" actId="6549"/>
        <pc:sldMkLst>
          <pc:docMk/>
          <pc:sldMk cId="1356807293" sldId="257"/>
        </pc:sldMkLst>
        <pc:spChg chg="mod">
          <ac:chgData name="Jörn Walter" userId="fbb3fe80-3616-468d-a4ce-7666e7f1ce7e" providerId="ADAL" clId="{F0737A11-29B5-4832-9A49-D800B0313DAA}" dt="2024-08-08T09:01:21.567" v="8" actId="6549"/>
          <ac:spMkLst>
            <pc:docMk/>
            <pc:sldMk cId="1356807293" sldId="257"/>
            <ac:spMk id="5" creationId="{5C9194AB-E552-9351-5F4B-C638CD80D166}"/>
          </ac:spMkLst>
        </pc:spChg>
      </pc:sldChg>
      <pc:sldChg chg="addSp delSp modSp mod">
        <pc:chgData name="Jörn Walter" userId="fbb3fe80-3616-468d-a4ce-7666e7f1ce7e" providerId="ADAL" clId="{F0737A11-29B5-4832-9A49-D800B0313DAA}" dt="2024-08-07T17:06:48.664" v="3" actId="962"/>
        <pc:sldMkLst>
          <pc:docMk/>
          <pc:sldMk cId="1167109845" sldId="260"/>
        </pc:sldMkLst>
        <pc:spChg chg="add del mod">
          <ac:chgData name="Jörn Walter" userId="fbb3fe80-3616-468d-a4ce-7666e7f1ce7e" providerId="ADAL" clId="{F0737A11-29B5-4832-9A49-D800B0313DAA}" dt="2024-08-07T17:06:48.036" v="1"/>
          <ac:spMkLst>
            <pc:docMk/>
            <pc:sldMk cId="1167109845" sldId="260"/>
            <ac:spMk id="14" creationId="{4FE39F61-4EEC-414E-E0C6-110A24B67EA2}"/>
          </ac:spMkLst>
        </pc:spChg>
        <pc:picChg chg="del">
          <ac:chgData name="Jörn Walter" userId="fbb3fe80-3616-468d-a4ce-7666e7f1ce7e" providerId="ADAL" clId="{F0737A11-29B5-4832-9A49-D800B0313DAA}" dt="2024-08-07T17:06:44.174" v="0" actId="478"/>
          <ac:picMkLst>
            <pc:docMk/>
            <pc:sldMk cId="1167109845" sldId="260"/>
            <ac:picMk id="12" creationId="{1053C60E-776B-FFFE-42F3-17EB93637304}"/>
          </ac:picMkLst>
        </pc:picChg>
        <pc:picChg chg="add mod">
          <ac:chgData name="Jörn Walter" userId="fbb3fe80-3616-468d-a4ce-7666e7f1ce7e" providerId="ADAL" clId="{F0737A11-29B5-4832-9A49-D800B0313DAA}" dt="2024-08-07T17:06:48.664" v="3" actId="962"/>
          <ac:picMkLst>
            <pc:docMk/>
            <pc:sldMk cId="1167109845" sldId="260"/>
            <ac:picMk id="16" creationId="{CAE68B62-49B9-E738-2A2E-D8A99FDE2542}"/>
          </ac:picMkLst>
        </pc:picChg>
      </pc:sldChg>
      <pc:sldChg chg="addSp delSp modSp mod">
        <pc:chgData name="Jörn Walter" userId="fbb3fe80-3616-468d-a4ce-7666e7f1ce7e" providerId="ADAL" clId="{F0737A11-29B5-4832-9A49-D800B0313DAA}" dt="2024-08-07T17:15:08.058" v="7" actId="962"/>
        <pc:sldMkLst>
          <pc:docMk/>
          <pc:sldMk cId="606476451" sldId="261"/>
        </pc:sldMkLst>
        <pc:spChg chg="add del mod">
          <ac:chgData name="Jörn Walter" userId="fbb3fe80-3616-468d-a4ce-7666e7f1ce7e" providerId="ADAL" clId="{F0737A11-29B5-4832-9A49-D800B0313DAA}" dt="2024-08-07T17:15:07.590" v="5"/>
          <ac:spMkLst>
            <pc:docMk/>
            <pc:sldMk cId="606476451" sldId="261"/>
            <ac:spMk id="14" creationId="{823CFD54-8091-D91B-3C7B-01B9737F5E31}"/>
          </ac:spMkLst>
        </pc:spChg>
        <pc:picChg chg="del">
          <ac:chgData name="Jörn Walter" userId="fbb3fe80-3616-468d-a4ce-7666e7f1ce7e" providerId="ADAL" clId="{F0737A11-29B5-4832-9A49-D800B0313DAA}" dt="2024-08-07T17:15:05.802" v="4" actId="478"/>
          <ac:picMkLst>
            <pc:docMk/>
            <pc:sldMk cId="606476451" sldId="261"/>
            <ac:picMk id="12" creationId="{215A71CE-7087-AB50-1EB5-742730DA9112}"/>
          </ac:picMkLst>
        </pc:picChg>
        <pc:picChg chg="add mod">
          <ac:chgData name="Jörn Walter" userId="fbb3fe80-3616-468d-a4ce-7666e7f1ce7e" providerId="ADAL" clId="{F0737A11-29B5-4832-9A49-D800B0313DAA}" dt="2024-08-07T17:15:08.058" v="7" actId="962"/>
          <ac:picMkLst>
            <pc:docMk/>
            <pc:sldMk cId="606476451" sldId="261"/>
            <ac:picMk id="16" creationId="{CE4654CB-524B-9A9C-4068-24F9FA14F40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0D11F3-1746-4CCA-BD01-FACC2A54990C}" type="datetimeFigureOut">
              <a:rPr lang="de-DE" smtClean="0"/>
              <a:t>08.08.2024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8CB282-040B-4DD8-BE89-47B4FD7BE475}" type="slidenum">
              <a:rPr lang="de-DE" smtClean="0"/>
              <a:t>‹Nr.›</a:t>
            </a:fld>
            <a:endParaRPr lang="de-DE"/>
          </a:p>
        </p:txBody>
      </p:sp>
    </p:spTree>
    <p:extLst>
      <p:ext uri="{BB962C8B-B14F-4D97-AF65-F5344CB8AC3E}">
        <p14:creationId xmlns:p14="http://schemas.microsoft.com/office/powerpoint/2010/main" val="2526229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782D9D-11E5-610C-FEAD-27121EAC6A7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13469FD-50F5-B609-F0F6-5A89546DD9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0B90DFF-7398-98A9-6A03-76BAD900B691}"/>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5" name="Fußzeilenplatzhalter 4">
            <a:extLst>
              <a:ext uri="{FF2B5EF4-FFF2-40B4-BE49-F238E27FC236}">
                <a16:creationId xmlns:a16="http://schemas.microsoft.com/office/drawing/2014/main" id="{1137321D-997E-3DE7-A384-4FF7D6239D2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4EF1838-0CCD-FB60-585B-A45F15FE7C70}"/>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623490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885D61-0EF4-3FFF-EC56-58C09BEFF51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B77553B-38D5-9533-8E4B-4849DE9A61A6}"/>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060A520-78D4-D67D-F5E9-7748C29A3744}"/>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5" name="Fußzeilenplatzhalter 4">
            <a:extLst>
              <a:ext uri="{FF2B5EF4-FFF2-40B4-BE49-F238E27FC236}">
                <a16:creationId xmlns:a16="http://schemas.microsoft.com/office/drawing/2014/main" id="{F3D678C9-B2F0-5126-509E-14E2A69390B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81AEC07-182F-67BE-D3E9-B390534A30EC}"/>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2124253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0BA5AB-CFCE-5DF1-FCC3-6B6458F42C8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1C502C5-EF42-28CB-87BC-0523737D8B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373FF5A-4BE8-F4BA-D1A5-E2B1A98CC106}"/>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5" name="Fußzeilenplatzhalter 4">
            <a:extLst>
              <a:ext uri="{FF2B5EF4-FFF2-40B4-BE49-F238E27FC236}">
                <a16:creationId xmlns:a16="http://schemas.microsoft.com/office/drawing/2014/main" id="{8B842AA4-050B-CA80-3188-C7293DF5F93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777AB9-184F-9668-58FA-1D441E962AD9}"/>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352827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4B12A7-CA8C-B43F-4298-BA89DD1B585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1385EF-7D2A-0E15-AB31-EB1CBDEFA46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1EA250E-AFDE-3979-01CC-DFF58958D69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DA14C98-BF42-8274-298C-B4183C37BFE5}"/>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6" name="Fußzeilenplatzhalter 5">
            <a:extLst>
              <a:ext uri="{FF2B5EF4-FFF2-40B4-BE49-F238E27FC236}">
                <a16:creationId xmlns:a16="http://schemas.microsoft.com/office/drawing/2014/main" id="{686561BA-0CDB-5D19-CF61-7F16F1438A5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02AAB74-312D-2772-B2D3-1CCEAA89D46F}"/>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15645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EC185C-597B-1F46-0729-AE3CAB91AA3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DC1E977-3F8C-1DDC-2464-A8B4B94768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5408CF2-9A95-D865-B64C-EEC3887AD78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3DE5587-21E3-533A-3FA3-162DEF2FD8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972B58A-4056-F3D9-98BB-56668A92BDF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A99607F-EFEE-C4FF-3BC4-4E773F3AD53F}"/>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8" name="Fußzeilenplatzhalter 7">
            <a:extLst>
              <a:ext uri="{FF2B5EF4-FFF2-40B4-BE49-F238E27FC236}">
                <a16:creationId xmlns:a16="http://schemas.microsoft.com/office/drawing/2014/main" id="{2D30EAA0-6D5C-A017-E3D2-BF8EDEF3A22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64F3343C-570E-8154-352E-4FF41C5D16A4}"/>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3854823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E6AF62-AA57-4A7C-C279-B7FE7C17891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3F9524C-71DC-C35E-5F84-811A95D05BF7}"/>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4" name="Fußzeilenplatzhalter 3">
            <a:extLst>
              <a:ext uri="{FF2B5EF4-FFF2-40B4-BE49-F238E27FC236}">
                <a16:creationId xmlns:a16="http://schemas.microsoft.com/office/drawing/2014/main" id="{9C2B99EB-0B99-2CD2-8E0A-9809062B50B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C3C9E36-6D64-F4C8-A9CA-7F0F0B83B9B3}"/>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1675338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3549E27-5E46-C93F-1F11-CB8846A39E8B}"/>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3" name="Fußzeilenplatzhalter 2">
            <a:extLst>
              <a:ext uri="{FF2B5EF4-FFF2-40B4-BE49-F238E27FC236}">
                <a16:creationId xmlns:a16="http://schemas.microsoft.com/office/drawing/2014/main" id="{17FC050D-3E66-5A7C-6782-8917CBB4C66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58A6E18-9F5B-2CBC-C03C-FE320DEEFAB0}"/>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468421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25A9F-81AD-50DB-2269-176547DAF3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A2907BA-D8CF-FC04-F205-DE54E573BD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4C159FE-CFEF-5133-809A-7F01BD854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986C993-1BF1-0530-FCD5-9A16C8C3C0FB}"/>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6" name="Fußzeilenplatzhalter 5">
            <a:extLst>
              <a:ext uri="{FF2B5EF4-FFF2-40B4-BE49-F238E27FC236}">
                <a16:creationId xmlns:a16="http://schemas.microsoft.com/office/drawing/2014/main" id="{B169AE6D-9783-D742-3D53-F376C0A9276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4FD2F96-953B-2805-A0FE-DE7CF1943FD8}"/>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2361204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51D840-C3EB-3EA3-5D30-98690B85845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CAEB577-5CE1-5ED8-ECC2-AE05ABEA3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B08C58AA-4F27-A0FC-3E8A-B9B7A3EE4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3880038-010E-8CFD-B890-9890C40D1916}"/>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6" name="Fußzeilenplatzhalter 5">
            <a:extLst>
              <a:ext uri="{FF2B5EF4-FFF2-40B4-BE49-F238E27FC236}">
                <a16:creationId xmlns:a16="http://schemas.microsoft.com/office/drawing/2014/main" id="{A6C5D577-C428-7C44-CE4D-6CF699A51F4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66B17E-01A3-6BA1-501B-9BD929DB36A3}"/>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340081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ADF4C3-38E2-2724-0D6F-52109D9CEAB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55D24C5-485F-1866-EFC4-DFE7A26554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F47C9BD-526C-BA1C-0469-5E3939FD55AC}"/>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5" name="Fußzeilenplatzhalter 4">
            <a:extLst>
              <a:ext uri="{FF2B5EF4-FFF2-40B4-BE49-F238E27FC236}">
                <a16:creationId xmlns:a16="http://schemas.microsoft.com/office/drawing/2014/main" id="{DA37D31F-1A93-79FD-14FD-F27837D4B23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119E464-A320-A70D-B85B-C5EB4DE3144F}"/>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146120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6259E80-9A02-3724-E9CD-D6F56BC0723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DACDA53-945E-5DA2-3FB6-32CC5E119BE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E226680-29C6-68ED-D4B0-CA026EB8CC59}"/>
              </a:ext>
            </a:extLst>
          </p:cNvPr>
          <p:cNvSpPr>
            <a:spLocks noGrp="1"/>
          </p:cNvSpPr>
          <p:nvPr>
            <p:ph type="dt" sz="half" idx="10"/>
          </p:nvPr>
        </p:nvSpPr>
        <p:spPr/>
        <p:txBody>
          <a:bodyPr/>
          <a:lstStyle/>
          <a:p>
            <a:fld id="{CC7DFD30-A55F-4947-9871-679064FF9CE1}" type="datetimeFigureOut">
              <a:rPr lang="de-DE" smtClean="0"/>
              <a:t>08.08.2024</a:t>
            </a:fld>
            <a:endParaRPr lang="de-DE"/>
          </a:p>
        </p:txBody>
      </p:sp>
      <p:sp>
        <p:nvSpPr>
          <p:cNvPr id="5" name="Fußzeilenplatzhalter 4">
            <a:extLst>
              <a:ext uri="{FF2B5EF4-FFF2-40B4-BE49-F238E27FC236}">
                <a16:creationId xmlns:a16="http://schemas.microsoft.com/office/drawing/2014/main" id="{58699284-5924-352F-CEC9-CB23D5BDC10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A6BC1A4-BCF3-A61D-C083-016E020D634D}"/>
              </a:ext>
            </a:extLst>
          </p:cNvPr>
          <p:cNvSpPr>
            <a:spLocks noGrp="1"/>
          </p:cNvSpPr>
          <p:nvPr>
            <p:ph type="sldNum" sz="quarter" idx="12"/>
          </p:nvPr>
        </p:nvSpPr>
        <p:spPr/>
        <p:txBody>
          <a:bodyPr/>
          <a:lstStyle/>
          <a:p>
            <a:fld id="{54768BD0-067B-43A9-BA7D-776FE5F36815}" type="slidenum">
              <a:rPr lang="de-DE" smtClean="0"/>
              <a:t>‹Nr.›</a:t>
            </a:fld>
            <a:endParaRPr lang="de-DE"/>
          </a:p>
        </p:txBody>
      </p:sp>
    </p:spTree>
    <p:extLst>
      <p:ext uri="{BB962C8B-B14F-4D97-AF65-F5344CB8AC3E}">
        <p14:creationId xmlns:p14="http://schemas.microsoft.com/office/powerpoint/2010/main" val="3443116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44665" y="1274474"/>
            <a:ext cx="10311768" cy="4309053"/>
          </a:xfrm>
        </p:spPr>
        <p:txBody>
          <a:bodyPr lIns="0" anchor="ctr">
            <a:noAutofit/>
          </a:bodyPr>
          <a:lstStyle>
            <a:lvl1pPr algn="l">
              <a:lnSpc>
                <a:spcPct val="100000"/>
              </a:lnSpc>
              <a:defRPr sz="7667"/>
            </a:lvl1pPr>
          </a:lstStyle>
          <a:p>
            <a:r>
              <a:rPr lang="en-US" dirty="0"/>
              <a:t>Click to edit Master title style</a:t>
            </a:r>
          </a:p>
        </p:txBody>
      </p:sp>
      <p:sp>
        <p:nvSpPr>
          <p:cNvPr id="3" name="Subtitle 2"/>
          <p:cNvSpPr>
            <a:spLocks noGrp="1"/>
          </p:cNvSpPr>
          <p:nvPr>
            <p:ph type="subTitle" idx="1"/>
          </p:nvPr>
        </p:nvSpPr>
        <p:spPr>
          <a:xfrm>
            <a:off x="944665" y="5885912"/>
            <a:ext cx="4851084" cy="663054"/>
          </a:xfrm>
        </p:spPr>
        <p:txBody>
          <a:bodyPr anchor="b">
            <a:normAutofit/>
          </a:bodyPr>
          <a:lstStyle>
            <a:lvl1pPr marL="0" indent="0" algn="l">
              <a:buNone/>
              <a:defRPr sz="1200" b="1"/>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16906" y="307975"/>
            <a:ext cx="413319" cy="6240991"/>
          </a:xfrm>
        </p:spPr>
        <p:txBody>
          <a:bodyPr/>
          <a:lstStyle>
            <a:lvl1pPr algn="ctr">
              <a:defRPr/>
            </a:lvl1pPr>
          </a:lstStyle>
          <a:p>
            <a:r>
              <a:rPr lang="en-ID" sz="1250" dirty="0"/>
              <a:t>PRESENTATION</a:t>
            </a:r>
            <a:r>
              <a:rPr lang="en-ID" dirty="0"/>
              <a:t>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18134"/>
            <a:ext cx="4800600" cy="663054"/>
          </a:xfrm>
        </p:spPr>
        <p:txBody>
          <a:bodyPr anchor="t">
            <a:normAutofit/>
          </a:bodyPr>
          <a:lstStyle>
            <a:lvl1pPr>
              <a:defRPr sz="1200" b="1"/>
            </a:lvl1pPr>
          </a:lstStyle>
          <a:p>
            <a:pPr lvl="0"/>
            <a:r>
              <a:rPr lang="en-US" dirty="0"/>
              <a:t>Click to edit Master text styles</a:t>
            </a:r>
          </a:p>
        </p:txBody>
      </p:sp>
    </p:spTree>
    <p:extLst>
      <p:ext uri="{BB962C8B-B14F-4D97-AF65-F5344CB8AC3E}">
        <p14:creationId xmlns:p14="http://schemas.microsoft.com/office/powerpoint/2010/main" val="152928055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E1E4-6C1F-758F-BEF0-0134C1C5E20A}"/>
              </a:ext>
            </a:extLst>
          </p:cNvPr>
          <p:cNvSpPr>
            <a:spLocks noGrp="1"/>
          </p:cNvSpPr>
          <p:nvPr>
            <p:ph type="title"/>
          </p:nvPr>
        </p:nvSpPr>
        <p:spPr>
          <a:xfrm>
            <a:off x="935567" y="3622530"/>
            <a:ext cx="4616483" cy="2926437"/>
          </a:xfrm>
        </p:spPr>
        <p:txBody>
          <a:bodyPr anchor="t"/>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1E08730-27F8-74B4-137A-0A801396D98C}"/>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5F4717E1-F45F-0CDC-39E6-BA8AE85ED751}"/>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Text Placeholder 5">
            <a:extLst>
              <a:ext uri="{FF2B5EF4-FFF2-40B4-BE49-F238E27FC236}">
                <a16:creationId xmlns:a16="http://schemas.microsoft.com/office/drawing/2014/main" id="{1D054644-5513-C5F4-8051-722E9B763BAD}"/>
              </a:ext>
            </a:extLst>
          </p:cNvPr>
          <p:cNvSpPr>
            <a:spLocks noGrp="1"/>
          </p:cNvSpPr>
          <p:nvPr>
            <p:ph type="body" sz="quarter" idx="12"/>
          </p:nvPr>
        </p:nvSpPr>
        <p:spPr>
          <a:xfrm>
            <a:off x="6852745" y="3587459"/>
            <a:ext cx="4403689" cy="2926437"/>
          </a:xfrm>
        </p:spPr>
        <p:txBody>
          <a:bodyPr>
            <a:normAutofit/>
          </a:bodyPr>
          <a:lstStyle>
            <a:lvl1pPr algn="l">
              <a:defRPr sz="1400"/>
            </a:lvl1pPr>
            <a:lvl2pPr algn="l">
              <a:defRPr/>
            </a:lvl2pPr>
            <a:lvl3pPr algn="l">
              <a:defRPr/>
            </a:lvl3pPr>
            <a:lvl4pPr algn="l">
              <a:defRPr/>
            </a:lvl4pPr>
            <a:lvl5pPr algn="l">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4638B48B-4E0B-22FB-A5B3-AFD56904D2A2}"/>
              </a:ext>
            </a:extLst>
          </p:cNvPr>
          <p:cNvSpPr>
            <a:spLocks noGrp="1"/>
          </p:cNvSpPr>
          <p:nvPr>
            <p:ph type="pic" sz="quarter" idx="13"/>
          </p:nvPr>
        </p:nvSpPr>
        <p:spPr>
          <a:xfrm>
            <a:off x="3816000" y="1269000"/>
            <a:ext cx="2280000" cy="2160000"/>
          </a:xfrm>
        </p:spPr>
        <p:txBody>
          <a:bodyPr/>
          <a:lstStyle/>
          <a:p>
            <a:endParaRPr lang="en-ID" dirty="0"/>
          </a:p>
        </p:txBody>
      </p:sp>
      <p:sp>
        <p:nvSpPr>
          <p:cNvPr id="10" name="Text Placeholder 6">
            <a:extLst>
              <a:ext uri="{FF2B5EF4-FFF2-40B4-BE49-F238E27FC236}">
                <a16:creationId xmlns:a16="http://schemas.microsoft.com/office/drawing/2014/main" id="{B4543DB4-26F8-6491-ED15-59F17614DB61}"/>
              </a:ext>
            </a:extLst>
          </p:cNvPr>
          <p:cNvSpPr>
            <a:spLocks noGrp="1"/>
          </p:cNvSpPr>
          <p:nvPr>
            <p:ph type="body" sz="quarter" idx="14"/>
          </p:nvPr>
        </p:nvSpPr>
        <p:spPr>
          <a:xfrm>
            <a:off x="6852745" y="2949000"/>
            <a:ext cx="4403689" cy="480000"/>
          </a:xfrm>
        </p:spPr>
        <p:txBody>
          <a:bodyPr anchor="b">
            <a:normAutofit/>
          </a:bodyPr>
          <a:lstStyle>
            <a:lvl1pPr algn="l">
              <a:defRPr sz="1450" b="1"/>
            </a:lvl1pPr>
          </a:lstStyle>
          <a:p>
            <a:pPr lvl="0"/>
            <a:r>
              <a:rPr lang="en-US" dirty="0"/>
              <a:t>Click to edit Master text styles</a:t>
            </a:r>
          </a:p>
        </p:txBody>
      </p:sp>
    </p:spTree>
    <p:extLst>
      <p:ext uri="{BB962C8B-B14F-4D97-AF65-F5344CB8AC3E}">
        <p14:creationId xmlns:p14="http://schemas.microsoft.com/office/powerpoint/2010/main" val="1784946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hasCustomPrompt="1"/>
          </p:nvPr>
        </p:nvSpPr>
        <p:spPr>
          <a:xfrm>
            <a:off x="946149" y="309034"/>
            <a:ext cx="10310284" cy="856379"/>
          </a:xfrm>
        </p:spPr>
        <p:txBody>
          <a:bodyPr anchor="b"/>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a:xfrm>
            <a:off x="110841" y="309033"/>
            <a:ext cx="413319" cy="3119967"/>
          </a:xfrm>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5907616" y="1524000"/>
            <a:ext cx="5348818" cy="5024966"/>
          </a:xfrm>
        </p:spPr>
        <p:txBody>
          <a:bodyPr/>
          <a:lstStyle/>
          <a:p>
            <a:endParaRPr lang="en-ID"/>
          </a:p>
        </p:txBody>
      </p:sp>
      <p:sp>
        <p:nvSpPr>
          <p:cNvPr id="7" name="Rectangle: Rounded Corners 4">
            <a:extLst>
              <a:ext uri="{FF2B5EF4-FFF2-40B4-BE49-F238E27FC236}">
                <a16:creationId xmlns:a16="http://schemas.microsoft.com/office/drawing/2014/main" id="{036ACB76-52A5-FEBE-516E-F8296B4D8AFE}"/>
              </a:ext>
            </a:extLst>
          </p:cNvPr>
          <p:cNvSpPr/>
          <p:nvPr userDrawn="1"/>
        </p:nvSpPr>
        <p:spPr>
          <a:xfrm>
            <a:off x="987811" y="1387813"/>
            <a:ext cx="4665132" cy="5161153"/>
          </a:xfrm>
          <a:prstGeom prst="roundRect">
            <a:avLst>
              <a:gd name="adj" fmla="val 2692"/>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1142711" y="1970242"/>
            <a:ext cx="4250844" cy="4578724"/>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9" name="Text Placeholder 8">
            <a:extLst>
              <a:ext uri="{FF2B5EF4-FFF2-40B4-BE49-F238E27FC236}">
                <a16:creationId xmlns:a16="http://schemas.microsoft.com/office/drawing/2014/main" id="{40463940-7795-D0D0-0A75-972A6A2ED5A7}"/>
              </a:ext>
            </a:extLst>
          </p:cNvPr>
          <p:cNvSpPr>
            <a:spLocks noGrp="1"/>
          </p:cNvSpPr>
          <p:nvPr>
            <p:ph type="body" sz="quarter" idx="16"/>
          </p:nvPr>
        </p:nvSpPr>
        <p:spPr>
          <a:xfrm>
            <a:off x="1143000" y="1524000"/>
            <a:ext cx="4250267" cy="343711"/>
          </a:xfrm>
        </p:spPr>
        <p:txBody>
          <a:bodyPr anchor="b">
            <a:noAutofit/>
          </a:bodyPr>
          <a:lstStyle>
            <a:lvl1pPr>
              <a:defRPr sz="1450" b="1"/>
            </a:lvl1pPr>
          </a:lstStyle>
          <a:p>
            <a:pPr lvl="0"/>
            <a:r>
              <a:rPr lang="en-US" dirty="0"/>
              <a:t>Click to edit Master text styles</a:t>
            </a:r>
          </a:p>
        </p:txBody>
      </p:sp>
    </p:spTree>
    <p:extLst>
      <p:ext uri="{BB962C8B-B14F-4D97-AF65-F5344CB8AC3E}">
        <p14:creationId xmlns:p14="http://schemas.microsoft.com/office/powerpoint/2010/main" val="1455742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hasCustomPrompt="1"/>
          </p:nvPr>
        </p:nvSpPr>
        <p:spPr>
          <a:xfrm>
            <a:off x="946149" y="309034"/>
            <a:ext cx="10310284" cy="856379"/>
          </a:xfrm>
        </p:spPr>
        <p:txBody>
          <a:bodyPr anchor="b"/>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34429"/>
            <a:ext cx="3168651" cy="2979205"/>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6150" y="5188086"/>
            <a:ext cx="10310283" cy="136088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Picture Placeholder 5">
            <a:extLst>
              <a:ext uri="{FF2B5EF4-FFF2-40B4-BE49-F238E27FC236}">
                <a16:creationId xmlns:a16="http://schemas.microsoft.com/office/drawing/2014/main" id="{D91BA770-EC25-E052-2C59-507568B87CE0}"/>
              </a:ext>
            </a:extLst>
          </p:cNvPr>
          <p:cNvSpPr>
            <a:spLocks noGrp="1"/>
          </p:cNvSpPr>
          <p:nvPr>
            <p:ph type="pic" sz="quarter" idx="17"/>
          </p:nvPr>
        </p:nvSpPr>
        <p:spPr>
          <a:xfrm>
            <a:off x="8087783" y="1534429"/>
            <a:ext cx="3168651" cy="2979205"/>
          </a:xfrm>
        </p:spPr>
        <p:txBody>
          <a:bodyPr/>
          <a:lstStyle/>
          <a:p>
            <a:endParaRPr lang="en-ID"/>
          </a:p>
        </p:txBody>
      </p:sp>
      <p:sp>
        <p:nvSpPr>
          <p:cNvPr id="13" name="Picture Placeholder 5">
            <a:extLst>
              <a:ext uri="{FF2B5EF4-FFF2-40B4-BE49-F238E27FC236}">
                <a16:creationId xmlns:a16="http://schemas.microsoft.com/office/drawing/2014/main" id="{D44254E2-95DF-23C9-F750-5F0C53D4C93B}"/>
              </a:ext>
            </a:extLst>
          </p:cNvPr>
          <p:cNvSpPr>
            <a:spLocks noGrp="1"/>
          </p:cNvSpPr>
          <p:nvPr>
            <p:ph type="pic" sz="quarter" idx="18"/>
          </p:nvPr>
        </p:nvSpPr>
        <p:spPr>
          <a:xfrm>
            <a:off x="4516966" y="1534429"/>
            <a:ext cx="3168651" cy="2979205"/>
          </a:xfrm>
        </p:spPr>
        <p:txBody>
          <a:bodyPr/>
          <a:lstStyle/>
          <a:p>
            <a:endParaRPr lang="en-ID"/>
          </a:p>
        </p:txBody>
      </p:sp>
      <p:sp>
        <p:nvSpPr>
          <p:cNvPr id="7" name="Text Placeholder 6">
            <a:extLst>
              <a:ext uri="{FF2B5EF4-FFF2-40B4-BE49-F238E27FC236}">
                <a16:creationId xmlns:a16="http://schemas.microsoft.com/office/drawing/2014/main" id="{454CB532-C6BB-6CC4-1CC3-D1E21D8C4E65}"/>
              </a:ext>
            </a:extLst>
          </p:cNvPr>
          <p:cNvSpPr>
            <a:spLocks noGrp="1"/>
          </p:cNvSpPr>
          <p:nvPr>
            <p:ph type="body" sz="quarter" idx="19"/>
          </p:nvPr>
        </p:nvSpPr>
        <p:spPr>
          <a:xfrm>
            <a:off x="935567" y="4708525"/>
            <a:ext cx="10320867" cy="350308"/>
          </a:xfrm>
        </p:spPr>
        <p:txBody>
          <a:bodyPr anchor="b">
            <a:noAutofit/>
          </a:bodyPr>
          <a:lstStyle>
            <a:lvl1pPr>
              <a:defRPr sz="1450" b="1"/>
            </a:lvl1pPr>
          </a:lstStyle>
          <a:p>
            <a:pPr lvl="0"/>
            <a:r>
              <a:rPr lang="en-US" dirty="0"/>
              <a:t>Click to edit Master text styles</a:t>
            </a:r>
          </a:p>
        </p:txBody>
      </p:sp>
    </p:spTree>
    <p:extLst>
      <p:ext uri="{BB962C8B-B14F-4D97-AF65-F5344CB8AC3E}">
        <p14:creationId xmlns:p14="http://schemas.microsoft.com/office/powerpoint/2010/main" val="356712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1" y="309034"/>
            <a:ext cx="5149851" cy="2560291"/>
          </a:xfrm>
        </p:spPr>
        <p:txBody>
          <a:bodyPr lIns="72000"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8" y="309033"/>
            <a:ext cx="5059061" cy="2967704"/>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90447" y="3506233"/>
            <a:ext cx="4755405" cy="304273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90447" y="3060206"/>
            <a:ext cx="476598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8" y="3581262"/>
            <a:ext cx="5149852" cy="2967704"/>
          </a:xfrm>
        </p:spPr>
        <p:txBody>
          <a:bodyPr/>
          <a:lstStyle/>
          <a:p>
            <a:endParaRPr lang="en-ID" dirty="0"/>
          </a:p>
        </p:txBody>
      </p:sp>
    </p:spTree>
    <p:extLst>
      <p:ext uri="{BB962C8B-B14F-4D97-AF65-F5344CB8AC3E}">
        <p14:creationId xmlns:p14="http://schemas.microsoft.com/office/powerpoint/2010/main" val="2833775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0" y="309034"/>
            <a:ext cx="5160433"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35567" y="309034"/>
            <a:ext cx="4666447" cy="6239933"/>
          </a:xfrm>
        </p:spPr>
        <p:txBody>
          <a:bodyPr/>
          <a:lstStyle/>
          <a:p>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096000" y="2877671"/>
            <a:ext cx="5160433" cy="3671296"/>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096000" y="2384611"/>
            <a:ext cx="5160432"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1589020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911366"/>
            <a:ext cx="4296833" cy="363760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93734"/>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309034"/>
            <a:ext cx="5751293" cy="3119967"/>
          </a:xfrm>
        </p:spPr>
        <p:txBody>
          <a:bodyPr/>
          <a:lstStyle/>
          <a:p>
            <a:endParaRPr lang="en-ID" dirty="0"/>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9" y="3647367"/>
            <a:ext cx="2712072" cy="2901600"/>
          </a:xfrm>
        </p:spPr>
        <p:txBody>
          <a:bodyPr/>
          <a:lstStyle/>
          <a:p>
            <a:endParaRPr lang="en-ID" dirty="0"/>
          </a:p>
        </p:txBody>
      </p:sp>
      <p:sp>
        <p:nvSpPr>
          <p:cNvPr id="5" name="Picture Placeholder 5">
            <a:extLst>
              <a:ext uri="{FF2B5EF4-FFF2-40B4-BE49-F238E27FC236}">
                <a16:creationId xmlns:a16="http://schemas.microsoft.com/office/drawing/2014/main" id="{6B3DA3C3-F2B0-9F57-D226-9AE48F2D4313}"/>
              </a:ext>
            </a:extLst>
          </p:cNvPr>
          <p:cNvSpPr>
            <a:spLocks noGrp="1"/>
          </p:cNvSpPr>
          <p:nvPr>
            <p:ph type="pic" sz="quarter" idx="20"/>
          </p:nvPr>
        </p:nvSpPr>
        <p:spPr>
          <a:xfrm>
            <a:off x="8544360" y="3647367"/>
            <a:ext cx="2712072" cy="2901600"/>
          </a:xfrm>
        </p:spPr>
        <p:txBody>
          <a:bodyPr/>
          <a:lstStyle/>
          <a:p>
            <a:endParaRPr lang="en-ID"/>
          </a:p>
        </p:txBody>
      </p:sp>
    </p:spTree>
    <p:extLst>
      <p:ext uri="{BB962C8B-B14F-4D97-AF65-F5344CB8AC3E}">
        <p14:creationId xmlns:p14="http://schemas.microsoft.com/office/powerpoint/2010/main" val="2137656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935567" y="309033"/>
            <a:ext cx="10320867" cy="2905063"/>
          </a:xfrm>
        </p:spPr>
        <p:txBody>
          <a:bodyPr/>
          <a:lstStyle/>
          <a:p>
            <a:endParaRPr lang="en-ID" dirty="0"/>
          </a:p>
        </p:txBody>
      </p:sp>
      <p:sp>
        <p:nvSpPr>
          <p:cNvPr id="11" name="Title 1">
            <a:extLst>
              <a:ext uri="{FF2B5EF4-FFF2-40B4-BE49-F238E27FC236}">
                <a16:creationId xmlns:a16="http://schemas.microsoft.com/office/drawing/2014/main" id="{4854DD50-444B-9D88-39F7-81FC54FA3210}"/>
              </a:ext>
            </a:extLst>
          </p:cNvPr>
          <p:cNvSpPr>
            <a:spLocks noGrp="1"/>
          </p:cNvSpPr>
          <p:nvPr>
            <p:ph type="title"/>
          </p:nvPr>
        </p:nvSpPr>
        <p:spPr>
          <a:xfrm>
            <a:off x="935567" y="3433483"/>
            <a:ext cx="10320867" cy="766731"/>
          </a:xfrm>
        </p:spPr>
        <p:txBody>
          <a:bodyPr anchor="t"/>
          <a:lstStyle/>
          <a:p>
            <a:r>
              <a:rPr lang="en-US" dirty="0"/>
              <a:t>Click to edit Master title style</a:t>
            </a:r>
            <a:endParaRPr lang="en-ID" dirty="0"/>
          </a:p>
        </p:txBody>
      </p:sp>
      <p:sp>
        <p:nvSpPr>
          <p:cNvPr id="13" name="Text Placeholder 10">
            <a:extLst>
              <a:ext uri="{FF2B5EF4-FFF2-40B4-BE49-F238E27FC236}">
                <a16:creationId xmlns:a16="http://schemas.microsoft.com/office/drawing/2014/main" id="{16309A00-0506-47CA-3E59-D8B851225715}"/>
              </a:ext>
            </a:extLst>
          </p:cNvPr>
          <p:cNvSpPr>
            <a:spLocks noGrp="1"/>
          </p:cNvSpPr>
          <p:nvPr>
            <p:ph type="body" sz="quarter" idx="15"/>
          </p:nvPr>
        </p:nvSpPr>
        <p:spPr>
          <a:xfrm>
            <a:off x="935567" y="4867836"/>
            <a:ext cx="10320867" cy="168113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10">
            <a:extLst>
              <a:ext uri="{FF2B5EF4-FFF2-40B4-BE49-F238E27FC236}">
                <a16:creationId xmlns:a16="http://schemas.microsoft.com/office/drawing/2014/main" id="{C8F78082-CAA6-773A-0FBC-201F6D53E84C}"/>
              </a:ext>
            </a:extLst>
          </p:cNvPr>
          <p:cNvSpPr>
            <a:spLocks noGrp="1"/>
          </p:cNvSpPr>
          <p:nvPr>
            <p:ph type="body" sz="quarter" idx="16"/>
          </p:nvPr>
        </p:nvSpPr>
        <p:spPr>
          <a:xfrm>
            <a:off x="935567" y="4419600"/>
            <a:ext cx="1032086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55304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FEF5-5A2D-826B-D61A-DDFCC748CA28}"/>
              </a:ext>
            </a:extLst>
          </p:cNvPr>
          <p:cNvSpPr>
            <a:spLocks noGrp="1"/>
          </p:cNvSpPr>
          <p:nvPr>
            <p:ph type="title"/>
          </p:nvPr>
        </p:nvSpPr>
        <p:spPr>
          <a:xfrm>
            <a:off x="946149" y="309034"/>
            <a:ext cx="10308000" cy="859200"/>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5" name="Picture Placeholder 5">
            <a:extLst>
              <a:ext uri="{FF2B5EF4-FFF2-40B4-BE49-F238E27FC236}">
                <a16:creationId xmlns:a16="http://schemas.microsoft.com/office/drawing/2014/main" id="{1351D61F-63AA-89E8-6518-7ACE022722B3}"/>
              </a:ext>
            </a:extLst>
          </p:cNvPr>
          <p:cNvSpPr>
            <a:spLocks noGrp="1"/>
          </p:cNvSpPr>
          <p:nvPr>
            <p:ph type="pic" sz="quarter" idx="17"/>
          </p:nvPr>
        </p:nvSpPr>
        <p:spPr>
          <a:xfrm>
            <a:off x="948433" y="3573518"/>
            <a:ext cx="10308000" cy="2975449"/>
          </a:xfrm>
        </p:spPr>
        <p:txBody>
          <a:bodyPr/>
          <a:lstStyle/>
          <a:p>
            <a:endParaRPr lang="en-ID" dirty="0"/>
          </a:p>
        </p:txBody>
      </p:sp>
      <p:sp>
        <p:nvSpPr>
          <p:cNvPr id="6" name="Text Placeholder 10">
            <a:extLst>
              <a:ext uri="{FF2B5EF4-FFF2-40B4-BE49-F238E27FC236}">
                <a16:creationId xmlns:a16="http://schemas.microsoft.com/office/drawing/2014/main" id="{8C1BA054-3952-CDA3-9D89-933F800FB102}"/>
              </a:ext>
            </a:extLst>
          </p:cNvPr>
          <p:cNvSpPr>
            <a:spLocks noGrp="1"/>
          </p:cNvSpPr>
          <p:nvPr>
            <p:ph type="body" sz="quarter" idx="15"/>
          </p:nvPr>
        </p:nvSpPr>
        <p:spPr>
          <a:xfrm>
            <a:off x="946149" y="1911225"/>
            <a:ext cx="10310284" cy="151777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5802F3D3-268D-28AC-3B6A-BCE1B432EE17}"/>
              </a:ext>
            </a:extLst>
          </p:cNvPr>
          <p:cNvSpPr>
            <a:spLocks noGrp="1"/>
          </p:cNvSpPr>
          <p:nvPr>
            <p:ph type="body" sz="quarter" idx="16"/>
          </p:nvPr>
        </p:nvSpPr>
        <p:spPr>
          <a:xfrm>
            <a:off x="946149" y="1426049"/>
            <a:ext cx="103080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572809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hasCustomPrompt="1"/>
          </p:nvPr>
        </p:nvSpPr>
        <p:spPr>
          <a:xfrm>
            <a:off x="946149" y="309034"/>
            <a:ext cx="10310284" cy="856379"/>
          </a:xfrm>
        </p:spPr>
        <p:txBody>
          <a:bodyPr anchor="b"/>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34429"/>
            <a:ext cx="2850528" cy="2850528"/>
          </a:xfrm>
        </p:spPr>
        <p:txBody>
          <a:bodyPr/>
          <a:lstStyle/>
          <a:p>
            <a:endParaRPr lang="en-ID" dirty="0"/>
          </a:p>
        </p:txBody>
      </p:sp>
      <p:sp>
        <p:nvSpPr>
          <p:cNvPr id="8" name="Picture Placeholder 5">
            <a:extLst>
              <a:ext uri="{FF2B5EF4-FFF2-40B4-BE49-F238E27FC236}">
                <a16:creationId xmlns:a16="http://schemas.microsoft.com/office/drawing/2014/main" id="{0BC856CB-7EF7-0686-67C3-F4FDED157CB8}"/>
              </a:ext>
            </a:extLst>
          </p:cNvPr>
          <p:cNvSpPr>
            <a:spLocks noGrp="1"/>
          </p:cNvSpPr>
          <p:nvPr>
            <p:ph type="pic" sz="quarter" idx="13"/>
          </p:nvPr>
        </p:nvSpPr>
        <p:spPr>
          <a:xfrm>
            <a:off x="4212602" y="1534429"/>
            <a:ext cx="2850528" cy="2850528"/>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6149" y="4993532"/>
            <a:ext cx="10303200" cy="155543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D2429B91-076E-CB50-170D-FC4795E0F3E7}"/>
              </a:ext>
            </a:extLst>
          </p:cNvPr>
          <p:cNvSpPr>
            <a:spLocks noGrp="1"/>
          </p:cNvSpPr>
          <p:nvPr>
            <p:ph type="body" sz="quarter" idx="17"/>
          </p:nvPr>
        </p:nvSpPr>
        <p:spPr>
          <a:xfrm>
            <a:off x="7479055" y="2014070"/>
            <a:ext cx="3777379" cy="2382529"/>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5" name="Text Placeholder 10">
            <a:extLst>
              <a:ext uri="{FF2B5EF4-FFF2-40B4-BE49-F238E27FC236}">
                <a16:creationId xmlns:a16="http://schemas.microsoft.com/office/drawing/2014/main" id="{744BECA6-9305-F88E-F90F-0C35FF17C816}"/>
              </a:ext>
            </a:extLst>
          </p:cNvPr>
          <p:cNvSpPr>
            <a:spLocks noGrp="1"/>
          </p:cNvSpPr>
          <p:nvPr>
            <p:ph type="body" sz="quarter" idx="16"/>
          </p:nvPr>
        </p:nvSpPr>
        <p:spPr>
          <a:xfrm>
            <a:off x="946149" y="4606931"/>
            <a:ext cx="103032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7" name="Text Placeholder 10">
            <a:extLst>
              <a:ext uri="{FF2B5EF4-FFF2-40B4-BE49-F238E27FC236}">
                <a16:creationId xmlns:a16="http://schemas.microsoft.com/office/drawing/2014/main" id="{6028CAA3-FE49-641C-4C7C-6A8643CDAFCC}"/>
              </a:ext>
            </a:extLst>
          </p:cNvPr>
          <p:cNvSpPr>
            <a:spLocks noGrp="1"/>
          </p:cNvSpPr>
          <p:nvPr>
            <p:ph type="body" sz="quarter" idx="18"/>
          </p:nvPr>
        </p:nvSpPr>
        <p:spPr>
          <a:xfrm>
            <a:off x="7479054" y="1528887"/>
            <a:ext cx="3777379"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22613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1" y="310284"/>
            <a:ext cx="5139341" cy="2644553"/>
          </a:xfrm>
        </p:spPr>
        <p:txBody>
          <a:bodyPr lIns="72000"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90447" y="3506233"/>
            <a:ext cx="4755405" cy="304273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90447" y="3060205"/>
            <a:ext cx="476598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8" y="3581262"/>
            <a:ext cx="5275359" cy="2967704"/>
          </a:xfrm>
        </p:spPr>
        <p:txBody>
          <a:bodyPr/>
          <a:lstStyle/>
          <a:p>
            <a:endParaRPr lang="en-ID"/>
          </a:p>
        </p:txBody>
      </p:sp>
      <p:sp>
        <p:nvSpPr>
          <p:cNvPr id="5" name="Text Placeholder 10">
            <a:extLst>
              <a:ext uri="{FF2B5EF4-FFF2-40B4-BE49-F238E27FC236}">
                <a16:creationId xmlns:a16="http://schemas.microsoft.com/office/drawing/2014/main" id="{F822A1B6-89AF-52C8-D197-329C098240E8}"/>
              </a:ext>
            </a:extLst>
          </p:cNvPr>
          <p:cNvSpPr>
            <a:spLocks noGrp="1"/>
          </p:cNvSpPr>
          <p:nvPr>
            <p:ph type="body" sz="quarter" idx="19"/>
          </p:nvPr>
        </p:nvSpPr>
        <p:spPr>
          <a:xfrm>
            <a:off x="935567" y="756312"/>
            <a:ext cx="4456240" cy="264455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6C72FE65-DE48-598F-90D7-439F7295E961}"/>
              </a:ext>
            </a:extLst>
          </p:cNvPr>
          <p:cNvSpPr>
            <a:spLocks noGrp="1"/>
          </p:cNvSpPr>
          <p:nvPr>
            <p:ph type="body" sz="quarter" idx="20"/>
          </p:nvPr>
        </p:nvSpPr>
        <p:spPr>
          <a:xfrm>
            <a:off x="946148" y="309033"/>
            <a:ext cx="445624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2277063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Sections 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2"/>
            <a:ext cx="4296833" cy="367094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63439"/>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309034"/>
            <a:ext cx="5751293" cy="3235102"/>
          </a:xfrm>
        </p:spPr>
        <p:txBody>
          <a:bodyPr/>
          <a:lstStyle/>
          <a:p>
            <a:endParaRPr lang="en-ID" dirty="0"/>
          </a:p>
        </p:txBody>
      </p:sp>
      <p:sp>
        <p:nvSpPr>
          <p:cNvPr id="5" name="Text Placeholder 10">
            <a:extLst>
              <a:ext uri="{FF2B5EF4-FFF2-40B4-BE49-F238E27FC236}">
                <a16:creationId xmlns:a16="http://schemas.microsoft.com/office/drawing/2014/main" id="{EA192266-09A2-F76A-DFFA-F87DD3F3DB54}"/>
              </a:ext>
            </a:extLst>
          </p:cNvPr>
          <p:cNvSpPr>
            <a:spLocks noGrp="1"/>
          </p:cNvSpPr>
          <p:nvPr>
            <p:ph type="body" sz="quarter" idx="18"/>
          </p:nvPr>
        </p:nvSpPr>
        <p:spPr>
          <a:xfrm>
            <a:off x="6096000" y="4105835"/>
            <a:ext cx="5160000" cy="244278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E7AA4F49-2E30-3751-034E-BA069D966A46}"/>
              </a:ext>
            </a:extLst>
          </p:cNvPr>
          <p:cNvSpPr>
            <a:spLocks noGrp="1"/>
          </p:cNvSpPr>
          <p:nvPr>
            <p:ph type="body" sz="quarter" idx="19"/>
          </p:nvPr>
        </p:nvSpPr>
        <p:spPr>
          <a:xfrm>
            <a:off x="6096001" y="3630757"/>
            <a:ext cx="51600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326153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Sections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1"/>
            <a:ext cx="4296833" cy="367129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737132" y="309032"/>
            <a:ext cx="4519302"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Picture Placeholder 5">
            <a:extLst>
              <a:ext uri="{FF2B5EF4-FFF2-40B4-BE49-F238E27FC236}">
                <a16:creationId xmlns:a16="http://schemas.microsoft.com/office/drawing/2014/main" id="{031D4142-D50A-A98A-0841-6E68FBEF0A34}"/>
              </a:ext>
            </a:extLst>
          </p:cNvPr>
          <p:cNvSpPr>
            <a:spLocks noGrp="1"/>
          </p:cNvSpPr>
          <p:nvPr>
            <p:ph type="pic" sz="quarter" idx="13"/>
          </p:nvPr>
        </p:nvSpPr>
        <p:spPr>
          <a:xfrm>
            <a:off x="8544360" y="3836894"/>
            <a:ext cx="2712072" cy="2712072"/>
          </a:xfrm>
        </p:spPr>
        <p:txBody>
          <a:bodyPr/>
          <a:lstStyle/>
          <a:p>
            <a:endParaRPr lang="en-ID"/>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9" y="3836894"/>
            <a:ext cx="2712072" cy="2712072"/>
          </a:xfrm>
        </p:spPr>
        <p:txBody>
          <a:bodyPr/>
          <a:lstStyle/>
          <a:p>
            <a:endParaRPr lang="en-ID"/>
          </a:p>
        </p:txBody>
      </p:sp>
      <p:sp>
        <p:nvSpPr>
          <p:cNvPr id="5" name="Text Placeholder 10">
            <a:extLst>
              <a:ext uri="{FF2B5EF4-FFF2-40B4-BE49-F238E27FC236}">
                <a16:creationId xmlns:a16="http://schemas.microsoft.com/office/drawing/2014/main" id="{D0939516-8ED9-756F-F5C5-0B33D1F4F411}"/>
              </a:ext>
            </a:extLst>
          </p:cNvPr>
          <p:cNvSpPr>
            <a:spLocks noGrp="1"/>
          </p:cNvSpPr>
          <p:nvPr>
            <p:ph type="body" sz="quarter" idx="20"/>
          </p:nvPr>
        </p:nvSpPr>
        <p:spPr>
          <a:xfrm>
            <a:off x="6737132" y="716927"/>
            <a:ext cx="4519301" cy="271207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F326FD8F-2029-D604-1C55-5136DE0CBC6D}"/>
              </a:ext>
            </a:extLst>
          </p:cNvPr>
          <p:cNvSpPr>
            <a:spLocks noGrp="1"/>
          </p:cNvSpPr>
          <p:nvPr>
            <p:ph type="body" sz="quarter" idx="21"/>
          </p:nvPr>
        </p:nvSpPr>
        <p:spPr>
          <a:xfrm>
            <a:off x="935567" y="2457283"/>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796372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3" name="Picture Placeholder 5">
            <a:extLst>
              <a:ext uri="{FF2B5EF4-FFF2-40B4-BE49-F238E27FC236}">
                <a16:creationId xmlns:a16="http://schemas.microsoft.com/office/drawing/2014/main" id="{D44254E2-95DF-23C9-F750-5F0C53D4C93B}"/>
              </a:ext>
            </a:extLst>
          </p:cNvPr>
          <p:cNvSpPr>
            <a:spLocks noGrp="1"/>
          </p:cNvSpPr>
          <p:nvPr>
            <p:ph type="pic" sz="quarter" idx="18"/>
          </p:nvPr>
        </p:nvSpPr>
        <p:spPr>
          <a:xfrm>
            <a:off x="4536788" y="1534429"/>
            <a:ext cx="3168651" cy="3168651"/>
          </a:xfrm>
        </p:spPr>
        <p:txBody>
          <a:bodyPr/>
          <a:lstStyle/>
          <a:p>
            <a:endParaRPr lang="en-ID"/>
          </a:p>
        </p:txBody>
      </p:sp>
      <p:sp>
        <p:nvSpPr>
          <p:cNvPr id="5" name="Text Placeholder 10">
            <a:extLst>
              <a:ext uri="{FF2B5EF4-FFF2-40B4-BE49-F238E27FC236}">
                <a16:creationId xmlns:a16="http://schemas.microsoft.com/office/drawing/2014/main" id="{73CC2943-9E44-E0DB-F890-7DC8150AD23B}"/>
              </a:ext>
            </a:extLst>
          </p:cNvPr>
          <p:cNvSpPr>
            <a:spLocks noGrp="1"/>
          </p:cNvSpPr>
          <p:nvPr>
            <p:ph type="body" sz="quarter" idx="19"/>
          </p:nvPr>
        </p:nvSpPr>
        <p:spPr>
          <a:xfrm>
            <a:off x="946149" y="1725038"/>
            <a:ext cx="3168651" cy="297804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0D0738FD-B45D-6BBB-C10A-FEBE0C2F45CD}"/>
              </a:ext>
            </a:extLst>
          </p:cNvPr>
          <p:cNvSpPr>
            <a:spLocks noGrp="1"/>
          </p:cNvSpPr>
          <p:nvPr>
            <p:ph type="body" sz="quarter" idx="20"/>
          </p:nvPr>
        </p:nvSpPr>
        <p:spPr>
          <a:xfrm>
            <a:off x="8077201" y="1725038"/>
            <a:ext cx="3168651" cy="297804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8" name="Text Placeholder 7">
            <a:extLst>
              <a:ext uri="{FF2B5EF4-FFF2-40B4-BE49-F238E27FC236}">
                <a16:creationId xmlns:a16="http://schemas.microsoft.com/office/drawing/2014/main" id="{305F9D6C-F894-DD75-5A90-F0DD42854DD3}"/>
              </a:ext>
            </a:extLst>
          </p:cNvPr>
          <p:cNvSpPr>
            <a:spLocks noGrp="1"/>
          </p:cNvSpPr>
          <p:nvPr>
            <p:ph type="body" sz="quarter" idx="21"/>
          </p:nvPr>
        </p:nvSpPr>
        <p:spPr>
          <a:xfrm>
            <a:off x="946151" y="5262705"/>
            <a:ext cx="10310283" cy="1286261"/>
          </a:xfrm>
        </p:spPr>
        <p:txBody>
          <a:bodyPr>
            <a:normAutofit/>
          </a:bodyPr>
          <a:lstStyle>
            <a:lvl1pPr>
              <a:defRPr sz="1400"/>
            </a:lvl1pPr>
          </a:lstStyle>
          <a:p>
            <a:pPr lvl="0"/>
            <a:r>
              <a:rPr lang="en-US" dirty="0"/>
              <a:t>Click to edit Master text styles</a:t>
            </a:r>
          </a:p>
        </p:txBody>
      </p:sp>
      <p:sp>
        <p:nvSpPr>
          <p:cNvPr id="9" name="Text Placeholder 10">
            <a:extLst>
              <a:ext uri="{FF2B5EF4-FFF2-40B4-BE49-F238E27FC236}">
                <a16:creationId xmlns:a16="http://schemas.microsoft.com/office/drawing/2014/main" id="{06D0AACD-B8BE-FD7F-A367-698EFAFF0DE1}"/>
              </a:ext>
            </a:extLst>
          </p:cNvPr>
          <p:cNvSpPr>
            <a:spLocks noGrp="1"/>
          </p:cNvSpPr>
          <p:nvPr>
            <p:ph type="body" sz="quarter" idx="22"/>
          </p:nvPr>
        </p:nvSpPr>
        <p:spPr>
          <a:xfrm>
            <a:off x="946149" y="1339541"/>
            <a:ext cx="316865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4D4A0852-04D4-2DE3-43EC-2E94017DD264}"/>
              </a:ext>
            </a:extLst>
          </p:cNvPr>
          <p:cNvSpPr>
            <a:spLocks noGrp="1"/>
          </p:cNvSpPr>
          <p:nvPr>
            <p:ph type="body" sz="quarter" idx="23"/>
          </p:nvPr>
        </p:nvSpPr>
        <p:spPr>
          <a:xfrm>
            <a:off x="8077200" y="1339541"/>
            <a:ext cx="316865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73A207FE-1878-7831-1200-77F80A7CDEC5}"/>
              </a:ext>
            </a:extLst>
          </p:cNvPr>
          <p:cNvSpPr>
            <a:spLocks noGrp="1"/>
          </p:cNvSpPr>
          <p:nvPr>
            <p:ph type="body" sz="quarter" idx="24"/>
          </p:nvPr>
        </p:nvSpPr>
        <p:spPr>
          <a:xfrm>
            <a:off x="935567" y="4830414"/>
            <a:ext cx="10310283"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1842055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2" name="Chart Placeholder 22">
            <a:extLst>
              <a:ext uri="{FF2B5EF4-FFF2-40B4-BE49-F238E27FC236}">
                <a16:creationId xmlns:a16="http://schemas.microsoft.com/office/drawing/2014/main" id="{F0D87691-392F-7ABA-0BE8-F9378C382124}"/>
              </a:ext>
            </a:extLst>
          </p:cNvPr>
          <p:cNvSpPr>
            <a:spLocks noGrp="1"/>
          </p:cNvSpPr>
          <p:nvPr>
            <p:ph type="chart" sz="quarter" idx="26"/>
          </p:nvPr>
        </p:nvSpPr>
        <p:spPr>
          <a:xfrm>
            <a:off x="1929329" y="1712515"/>
            <a:ext cx="2037784" cy="1684283"/>
          </a:xfrm>
        </p:spPr>
        <p:txBody>
          <a:bodyPr/>
          <a:lstStyle/>
          <a:p>
            <a:endParaRPr lang="en-US" dirty="0"/>
          </a:p>
        </p:txBody>
      </p:sp>
      <p:sp>
        <p:nvSpPr>
          <p:cNvPr id="7" name="Chart Placeholder 22">
            <a:extLst>
              <a:ext uri="{FF2B5EF4-FFF2-40B4-BE49-F238E27FC236}">
                <a16:creationId xmlns:a16="http://schemas.microsoft.com/office/drawing/2014/main" id="{E1DC6C76-A96A-B345-8925-C0A31B9BE6A1}"/>
              </a:ext>
            </a:extLst>
          </p:cNvPr>
          <p:cNvSpPr>
            <a:spLocks noGrp="1"/>
          </p:cNvSpPr>
          <p:nvPr>
            <p:ph type="chart" sz="quarter" idx="28"/>
          </p:nvPr>
        </p:nvSpPr>
        <p:spPr>
          <a:xfrm>
            <a:off x="8214815"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76FE8311-66BA-388F-FC3A-C926E9AB5B95}"/>
              </a:ext>
            </a:extLst>
          </p:cNvPr>
          <p:cNvSpPr>
            <a:spLocks noGrp="1"/>
          </p:cNvSpPr>
          <p:nvPr>
            <p:ph type="body" sz="quarter" idx="29"/>
          </p:nvPr>
        </p:nvSpPr>
        <p:spPr>
          <a:xfrm>
            <a:off x="1738645" y="3527457"/>
            <a:ext cx="2400000" cy="56044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AC484342-4478-CC7E-084E-9962D8CF8F10}"/>
              </a:ext>
            </a:extLst>
          </p:cNvPr>
          <p:cNvSpPr>
            <a:spLocks noGrp="1"/>
          </p:cNvSpPr>
          <p:nvPr>
            <p:ph type="body" sz="quarter" idx="30"/>
          </p:nvPr>
        </p:nvSpPr>
        <p:spPr>
          <a:xfrm>
            <a:off x="8033707" y="3539414"/>
            <a:ext cx="2400000" cy="548492"/>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9FD9BC79-41C4-9BE0-D59F-9FFCE6FB41CC}"/>
              </a:ext>
            </a:extLst>
          </p:cNvPr>
          <p:cNvSpPr>
            <a:spLocks noGrp="1"/>
          </p:cNvSpPr>
          <p:nvPr>
            <p:ph type="pic" sz="quarter" idx="33"/>
          </p:nvPr>
        </p:nvSpPr>
        <p:spPr>
          <a:xfrm>
            <a:off x="4886425" y="1744718"/>
            <a:ext cx="2400000" cy="4804249"/>
          </a:xfrm>
        </p:spPr>
        <p:txBody>
          <a:bodyPr/>
          <a:lstStyle/>
          <a:p>
            <a:endParaRPr lang="en-UZ" dirty="0"/>
          </a:p>
        </p:txBody>
      </p:sp>
      <p:sp>
        <p:nvSpPr>
          <p:cNvPr id="20" name="Text Placeholder 19">
            <a:extLst>
              <a:ext uri="{FF2B5EF4-FFF2-40B4-BE49-F238E27FC236}">
                <a16:creationId xmlns:a16="http://schemas.microsoft.com/office/drawing/2014/main" id="{43EDC2E7-CB24-8EAC-223D-1B4B2613B609}"/>
              </a:ext>
            </a:extLst>
          </p:cNvPr>
          <p:cNvSpPr>
            <a:spLocks noGrp="1"/>
          </p:cNvSpPr>
          <p:nvPr>
            <p:ph type="body" sz="quarter" idx="34"/>
          </p:nvPr>
        </p:nvSpPr>
        <p:spPr>
          <a:xfrm>
            <a:off x="1738842" y="4218565"/>
            <a:ext cx="2400300" cy="2312410"/>
          </a:xfrm>
        </p:spPr>
        <p:txBody>
          <a:bodyPr>
            <a:normAutofit/>
          </a:bodyPr>
          <a:lstStyle>
            <a:lvl1pPr algn="ctr">
              <a:defRPr sz="1400"/>
            </a:lvl1pPr>
          </a:lstStyle>
          <a:p>
            <a:pPr lvl="0"/>
            <a:r>
              <a:rPr lang="en-US" dirty="0"/>
              <a:t>Click to edit Master text styles</a:t>
            </a:r>
          </a:p>
        </p:txBody>
      </p:sp>
      <p:sp>
        <p:nvSpPr>
          <p:cNvPr id="21" name="Text Placeholder 19">
            <a:extLst>
              <a:ext uri="{FF2B5EF4-FFF2-40B4-BE49-F238E27FC236}">
                <a16:creationId xmlns:a16="http://schemas.microsoft.com/office/drawing/2014/main" id="{470FBDAC-ECEB-CCDF-3A8B-44094B68A31C}"/>
              </a:ext>
            </a:extLst>
          </p:cNvPr>
          <p:cNvSpPr>
            <a:spLocks noGrp="1"/>
          </p:cNvSpPr>
          <p:nvPr>
            <p:ph type="body" sz="quarter" idx="35"/>
          </p:nvPr>
        </p:nvSpPr>
        <p:spPr>
          <a:xfrm>
            <a:off x="8033707" y="4218565"/>
            <a:ext cx="2400300" cy="2312409"/>
          </a:xfrm>
        </p:spPr>
        <p:txBody>
          <a:bodyPr>
            <a:normAutofit/>
          </a:bodyPr>
          <a:lstStyle>
            <a:lvl1pPr algn="ctr">
              <a:defRPr sz="1400"/>
            </a:lvl1pPr>
          </a:lstStyle>
          <a:p>
            <a:pPr lvl="0"/>
            <a:r>
              <a:rPr lang="en-US" dirty="0"/>
              <a:t>Click to edit Master text styles</a:t>
            </a:r>
          </a:p>
        </p:txBody>
      </p:sp>
    </p:spTree>
    <p:extLst>
      <p:ext uri="{BB962C8B-B14F-4D97-AF65-F5344CB8AC3E}">
        <p14:creationId xmlns:p14="http://schemas.microsoft.com/office/powerpoint/2010/main" val="1787822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2" name="Chart Placeholder 22">
            <a:extLst>
              <a:ext uri="{FF2B5EF4-FFF2-40B4-BE49-F238E27FC236}">
                <a16:creationId xmlns:a16="http://schemas.microsoft.com/office/drawing/2014/main" id="{F0D87691-392F-7ABA-0BE8-F9378C382124}"/>
              </a:ext>
            </a:extLst>
          </p:cNvPr>
          <p:cNvSpPr>
            <a:spLocks noGrp="1"/>
          </p:cNvSpPr>
          <p:nvPr>
            <p:ph type="chart" sz="quarter" idx="26"/>
          </p:nvPr>
        </p:nvSpPr>
        <p:spPr>
          <a:xfrm>
            <a:off x="1593849" y="1744717"/>
            <a:ext cx="2037784" cy="1684283"/>
          </a:xfrm>
        </p:spPr>
        <p:txBody>
          <a:bodyPr/>
          <a:lstStyle/>
          <a:p>
            <a:endParaRPr lang="en-US"/>
          </a:p>
        </p:txBody>
      </p:sp>
      <p:sp>
        <p:nvSpPr>
          <p:cNvPr id="6" name="Chart Placeholder 22">
            <a:extLst>
              <a:ext uri="{FF2B5EF4-FFF2-40B4-BE49-F238E27FC236}">
                <a16:creationId xmlns:a16="http://schemas.microsoft.com/office/drawing/2014/main" id="{49A9AF80-EC52-374F-DDC7-B0CE1CC0BBBA}"/>
              </a:ext>
            </a:extLst>
          </p:cNvPr>
          <p:cNvSpPr>
            <a:spLocks noGrp="1"/>
          </p:cNvSpPr>
          <p:nvPr>
            <p:ph type="chart" sz="quarter" idx="27"/>
          </p:nvPr>
        </p:nvSpPr>
        <p:spPr>
          <a:xfrm>
            <a:off x="5077108" y="1744717"/>
            <a:ext cx="2037784" cy="1684283"/>
          </a:xfrm>
        </p:spPr>
        <p:txBody>
          <a:bodyPr/>
          <a:lstStyle/>
          <a:p>
            <a:endParaRPr lang="en-US"/>
          </a:p>
        </p:txBody>
      </p:sp>
      <p:sp>
        <p:nvSpPr>
          <p:cNvPr id="7" name="Chart Placeholder 22">
            <a:extLst>
              <a:ext uri="{FF2B5EF4-FFF2-40B4-BE49-F238E27FC236}">
                <a16:creationId xmlns:a16="http://schemas.microsoft.com/office/drawing/2014/main" id="{E1DC6C76-A96A-B345-8925-C0A31B9BE6A1}"/>
              </a:ext>
            </a:extLst>
          </p:cNvPr>
          <p:cNvSpPr>
            <a:spLocks noGrp="1"/>
          </p:cNvSpPr>
          <p:nvPr>
            <p:ph type="chart" sz="quarter" idx="28"/>
          </p:nvPr>
        </p:nvSpPr>
        <p:spPr>
          <a:xfrm>
            <a:off x="8587103" y="1744717"/>
            <a:ext cx="2037784" cy="1684283"/>
          </a:xfrm>
        </p:spPr>
        <p:txBody>
          <a:bodyPr/>
          <a:lstStyle/>
          <a:p>
            <a:endParaRPr lang="en-US"/>
          </a:p>
        </p:txBody>
      </p:sp>
      <p:sp>
        <p:nvSpPr>
          <p:cNvPr id="9" name="Text Placeholder 10">
            <a:extLst>
              <a:ext uri="{FF2B5EF4-FFF2-40B4-BE49-F238E27FC236}">
                <a16:creationId xmlns:a16="http://schemas.microsoft.com/office/drawing/2014/main" id="{BE2030D7-0D43-0B27-9C9E-5DC298F10014}"/>
              </a:ext>
            </a:extLst>
          </p:cNvPr>
          <p:cNvSpPr>
            <a:spLocks noGrp="1"/>
          </p:cNvSpPr>
          <p:nvPr>
            <p:ph type="body" sz="quarter" idx="19"/>
          </p:nvPr>
        </p:nvSpPr>
        <p:spPr>
          <a:xfrm>
            <a:off x="1412741" y="4168431"/>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E7C3AC4C-0728-EA70-0208-48DA92F8E25B}"/>
              </a:ext>
            </a:extLst>
          </p:cNvPr>
          <p:cNvSpPr>
            <a:spLocks noGrp="1"/>
          </p:cNvSpPr>
          <p:nvPr>
            <p:ph type="body" sz="quarter" idx="16"/>
          </p:nvPr>
        </p:nvSpPr>
        <p:spPr>
          <a:xfrm>
            <a:off x="4909368" y="3527458"/>
            <a:ext cx="2400000" cy="542517"/>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1" name="Text Placeholder 10">
            <a:extLst>
              <a:ext uri="{FF2B5EF4-FFF2-40B4-BE49-F238E27FC236}">
                <a16:creationId xmlns:a16="http://schemas.microsoft.com/office/drawing/2014/main" id="{76FE8311-66BA-388F-FC3A-C926E9AB5B95}"/>
              </a:ext>
            </a:extLst>
          </p:cNvPr>
          <p:cNvSpPr>
            <a:spLocks noGrp="1"/>
          </p:cNvSpPr>
          <p:nvPr>
            <p:ph type="body" sz="quarter" idx="29"/>
          </p:nvPr>
        </p:nvSpPr>
        <p:spPr>
          <a:xfrm>
            <a:off x="1402607" y="3527456"/>
            <a:ext cx="2400000" cy="54251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AC484342-4478-CC7E-084E-9962D8CF8F10}"/>
              </a:ext>
            </a:extLst>
          </p:cNvPr>
          <p:cNvSpPr>
            <a:spLocks noGrp="1"/>
          </p:cNvSpPr>
          <p:nvPr>
            <p:ph type="body" sz="quarter" idx="30"/>
          </p:nvPr>
        </p:nvSpPr>
        <p:spPr>
          <a:xfrm>
            <a:off x="8405995" y="3527458"/>
            <a:ext cx="2400000" cy="542517"/>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5C32913F-F483-F3E6-F746-A61E2C57FA2E}"/>
              </a:ext>
            </a:extLst>
          </p:cNvPr>
          <p:cNvSpPr>
            <a:spLocks noGrp="1"/>
          </p:cNvSpPr>
          <p:nvPr>
            <p:ph type="body" sz="quarter" idx="31"/>
          </p:nvPr>
        </p:nvSpPr>
        <p:spPr>
          <a:xfrm>
            <a:off x="4909368" y="4168431"/>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10">
            <a:extLst>
              <a:ext uri="{FF2B5EF4-FFF2-40B4-BE49-F238E27FC236}">
                <a16:creationId xmlns:a16="http://schemas.microsoft.com/office/drawing/2014/main" id="{B26C2D3C-6E1C-7667-EDD6-191FD1AE7CCC}"/>
              </a:ext>
            </a:extLst>
          </p:cNvPr>
          <p:cNvSpPr>
            <a:spLocks noGrp="1"/>
          </p:cNvSpPr>
          <p:nvPr>
            <p:ph type="body" sz="quarter" idx="32"/>
          </p:nvPr>
        </p:nvSpPr>
        <p:spPr>
          <a:xfrm>
            <a:off x="8405995" y="4166045"/>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cxnSp>
        <p:nvCxnSpPr>
          <p:cNvPr id="15" name="Straight Connector 14">
            <a:extLst>
              <a:ext uri="{FF2B5EF4-FFF2-40B4-BE49-F238E27FC236}">
                <a16:creationId xmlns:a16="http://schemas.microsoft.com/office/drawing/2014/main" id="{BD58BF99-7DC6-E011-5CBD-837985A74F7B}"/>
              </a:ext>
            </a:extLst>
          </p:cNvPr>
          <p:cNvCxnSpPr>
            <a:cxnSpLocks/>
          </p:cNvCxnSpPr>
          <p:nvPr userDrawn="1"/>
        </p:nvCxnSpPr>
        <p:spPr>
          <a:xfrm>
            <a:off x="4344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8242C9C-6BCF-1837-3EA9-334358B05E78}"/>
              </a:ext>
            </a:extLst>
          </p:cNvPr>
          <p:cNvCxnSpPr>
            <a:cxnSpLocks/>
          </p:cNvCxnSpPr>
          <p:nvPr userDrawn="1"/>
        </p:nvCxnSpPr>
        <p:spPr>
          <a:xfrm>
            <a:off x="7848000" y="2700000"/>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973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p>
            <a:r>
              <a:rPr lang="en-ID"/>
              <a:t>PRESENTATION TITLE</a:t>
            </a:r>
            <a:endParaRPr lang="en-ID" dirty="0"/>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2" name="Chart Placeholder 22">
            <a:extLst>
              <a:ext uri="{FF2B5EF4-FFF2-40B4-BE49-F238E27FC236}">
                <a16:creationId xmlns:a16="http://schemas.microsoft.com/office/drawing/2014/main" id="{F0D87691-392F-7ABA-0BE8-F9378C382124}"/>
              </a:ext>
            </a:extLst>
          </p:cNvPr>
          <p:cNvSpPr>
            <a:spLocks noGrp="1"/>
          </p:cNvSpPr>
          <p:nvPr>
            <p:ph type="chart" sz="quarter" idx="26"/>
          </p:nvPr>
        </p:nvSpPr>
        <p:spPr>
          <a:xfrm>
            <a:off x="1073507" y="1744717"/>
            <a:ext cx="2037784" cy="1684283"/>
          </a:xfrm>
        </p:spPr>
        <p:txBody>
          <a:bodyPr/>
          <a:lstStyle/>
          <a:p>
            <a:endParaRPr lang="en-US" dirty="0"/>
          </a:p>
        </p:txBody>
      </p:sp>
      <p:sp>
        <p:nvSpPr>
          <p:cNvPr id="6" name="Chart Placeholder 22">
            <a:extLst>
              <a:ext uri="{FF2B5EF4-FFF2-40B4-BE49-F238E27FC236}">
                <a16:creationId xmlns:a16="http://schemas.microsoft.com/office/drawing/2014/main" id="{49A9AF80-EC52-374F-DDC7-B0CE1CC0BBBA}"/>
              </a:ext>
            </a:extLst>
          </p:cNvPr>
          <p:cNvSpPr>
            <a:spLocks noGrp="1"/>
          </p:cNvSpPr>
          <p:nvPr>
            <p:ph type="chart" sz="quarter" idx="27"/>
          </p:nvPr>
        </p:nvSpPr>
        <p:spPr>
          <a:xfrm>
            <a:off x="3786005" y="1750165"/>
            <a:ext cx="2037784" cy="1684283"/>
          </a:xfrm>
        </p:spPr>
        <p:txBody>
          <a:bodyPr/>
          <a:lstStyle/>
          <a:p>
            <a:endParaRPr lang="en-US" dirty="0"/>
          </a:p>
        </p:txBody>
      </p:sp>
      <p:sp>
        <p:nvSpPr>
          <p:cNvPr id="7" name="Chart Placeholder 22">
            <a:extLst>
              <a:ext uri="{FF2B5EF4-FFF2-40B4-BE49-F238E27FC236}">
                <a16:creationId xmlns:a16="http://schemas.microsoft.com/office/drawing/2014/main" id="{E1DC6C76-A96A-B345-8925-C0A31B9BE6A1}"/>
              </a:ext>
            </a:extLst>
          </p:cNvPr>
          <p:cNvSpPr>
            <a:spLocks noGrp="1"/>
          </p:cNvSpPr>
          <p:nvPr>
            <p:ph type="chart" sz="quarter" idx="28"/>
          </p:nvPr>
        </p:nvSpPr>
        <p:spPr>
          <a:xfrm>
            <a:off x="6429413" y="1750165"/>
            <a:ext cx="2037784" cy="1684283"/>
          </a:xfrm>
        </p:spPr>
        <p:txBody>
          <a:bodyPr/>
          <a:lstStyle/>
          <a:p>
            <a:endParaRPr lang="en-US" dirty="0"/>
          </a:p>
        </p:txBody>
      </p:sp>
      <p:sp>
        <p:nvSpPr>
          <p:cNvPr id="9" name="Text Placeholder 10">
            <a:extLst>
              <a:ext uri="{FF2B5EF4-FFF2-40B4-BE49-F238E27FC236}">
                <a16:creationId xmlns:a16="http://schemas.microsoft.com/office/drawing/2014/main" id="{BE2030D7-0D43-0B27-9C9E-5DC298F10014}"/>
              </a:ext>
            </a:extLst>
          </p:cNvPr>
          <p:cNvSpPr>
            <a:spLocks noGrp="1"/>
          </p:cNvSpPr>
          <p:nvPr>
            <p:ph type="body" sz="quarter" idx="19"/>
          </p:nvPr>
        </p:nvSpPr>
        <p:spPr>
          <a:xfrm>
            <a:off x="946149" y="4269635"/>
            <a:ext cx="2280000" cy="2280922"/>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E7C3AC4C-0728-EA70-0208-48DA92F8E25B}"/>
              </a:ext>
            </a:extLst>
          </p:cNvPr>
          <p:cNvSpPr>
            <a:spLocks noGrp="1"/>
          </p:cNvSpPr>
          <p:nvPr>
            <p:ph type="body" sz="quarter" idx="16"/>
          </p:nvPr>
        </p:nvSpPr>
        <p:spPr>
          <a:xfrm>
            <a:off x="3668624" y="3552657"/>
            <a:ext cx="2280000" cy="593320"/>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11" name="Text Placeholder 10">
            <a:extLst>
              <a:ext uri="{FF2B5EF4-FFF2-40B4-BE49-F238E27FC236}">
                <a16:creationId xmlns:a16="http://schemas.microsoft.com/office/drawing/2014/main" id="{76FE8311-66BA-388F-FC3A-C926E9AB5B95}"/>
              </a:ext>
            </a:extLst>
          </p:cNvPr>
          <p:cNvSpPr>
            <a:spLocks noGrp="1"/>
          </p:cNvSpPr>
          <p:nvPr>
            <p:ph type="body" sz="quarter" idx="29"/>
          </p:nvPr>
        </p:nvSpPr>
        <p:spPr>
          <a:xfrm>
            <a:off x="955083" y="3552658"/>
            <a:ext cx="2280000" cy="59331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AC484342-4478-CC7E-084E-9962D8CF8F10}"/>
              </a:ext>
            </a:extLst>
          </p:cNvPr>
          <p:cNvSpPr>
            <a:spLocks noGrp="1"/>
          </p:cNvSpPr>
          <p:nvPr>
            <p:ph type="body" sz="quarter" idx="30"/>
          </p:nvPr>
        </p:nvSpPr>
        <p:spPr>
          <a:xfrm>
            <a:off x="8976433" y="3533950"/>
            <a:ext cx="2280000" cy="612027"/>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13" name="Text Placeholder 10">
            <a:extLst>
              <a:ext uri="{FF2B5EF4-FFF2-40B4-BE49-F238E27FC236}">
                <a16:creationId xmlns:a16="http://schemas.microsoft.com/office/drawing/2014/main" id="{5C32913F-F483-F3E6-F746-A61E2C57FA2E}"/>
              </a:ext>
            </a:extLst>
          </p:cNvPr>
          <p:cNvSpPr>
            <a:spLocks noGrp="1"/>
          </p:cNvSpPr>
          <p:nvPr>
            <p:ph type="body" sz="quarter" idx="31"/>
          </p:nvPr>
        </p:nvSpPr>
        <p:spPr>
          <a:xfrm>
            <a:off x="3657180" y="4264186"/>
            <a:ext cx="2280000" cy="22847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10">
            <a:extLst>
              <a:ext uri="{FF2B5EF4-FFF2-40B4-BE49-F238E27FC236}">
                <a16:creationId xmlns:a16="http://schemas.microsoft.com/office/drawing/2014/main" id="{B26C2D3C-6E1C-7667-EDD6-191FD1AE7CCC}"/>
              </a:ext>
            </a:extLst>
          </p:cNvPr>
          <p:cNvSpPr>
            <a:spLocks noGrp="1"/>
          </p:cNvSpPr>
          <p:nvPr>
            <p:ph type="body" sz="quarter" idx="32"/>
          </p:nvPr>
        </p:nvSpPr>
        <p:spPr>
          <a:xfrm>
            <a:off x="6311445" y="4261197"/>
            <a:ext cx="2280000" cy="22847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8" name="Chart Placeholder 22">
            <a:extLst>
              <a:ext uri="{FF2B5EF4-FFF2-40B4-BE49-F238E27FC236}">
                <a16:creationId xmlns:a16="http://schemas.microsoft.com/office/drawing/2014/main" id="{CF347009-0E55-741D-6D7C-6B43E4CE86BC}"/>
              </a:ext>
            </a:extLst>
          </p:cNvPr>
          <p:cNvSpPr>
            <a:spLocks noGrp="1"/>
          </p:cNvSpPr>
          <p:nvPr>
            <p:ph type="chart" sz="quarter" idx="33"/>
          </p:nvPr>
        </p:nvSpPr>
        <p:spPr>
          <a:xfrm>
            <a:off x="9097541" y="1744903"/>
            <a:ext cx="2037784" cy="1684283"/>
          </a:xfrm>
        </p:spPr>
        <p:txBody>
          <a:bodyPr/>
          <a:lstStyle/>
          <a:p>
            <a:endParaRPr lang="en-US" dirty="0"/>
          </a:p>
        </p:txBody>
      </p:sp>
      <p:sp>
        <p:nvSpPr>
          <p:cNvPr id="15" name="Text Placeholder 10">
            <a:extLst>
              <a:ext uri="{FF2B5EF4-FFF2-40B4-BE49-F238E27FC236}">
                <a16:creationId xmlns:a16="http://schemas.microsoft.com/office/drawing/2014/main" id="{EC55C3F7-B22C-152D-7615-CD7BC6E42C74}"/>
              </a:ext>
            </a:extLst>
          </p:cNvPr>
          <p:cNvSpPr>
            <a:spLocks noGrp="1"/>
          </p:cNvSpPr>
          <p:nvPr>
            <p:ph type="body" sz="quarter" idx="34"/>
          </p:nvPr>
        </p:nvSpPr>
        <p:spPr>
          <a:xfrm>
            <a:off x="6311445" y="3552657"/>
            <a:ext cx="2280000" cy="593320"/>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16" name="Text Placeholder 10">
            <a:extLst>
              <a:ext uri="{FF2B5EF4-FFF2-40B4-BE49-F238E27FC236}">
                <a16:creationId xmlns:a16="http://schemas.microsoft.com/office/drawing/2014/main" id="{3439DAC3-92C8-8924-2239-98C1B1438EE5}"/>
              </a:ext>
            </a:extLst>
          </p:cNvPr>
          <p:cNvSpPr>
            <a:spLocks noGrp="1"/>
          </p:cNvSpPr>
          <p:nvPr>
            <p:ph type="body" sz="quarter" idx="35"/>
          </p:nvPr>
        </p:nvSpPr>
        <p:spPr>
          <a:xfrm>
            <a:off x="8965710" y="4261197"/>
            <a:ext cx="2280000" cy="228936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36D06B9C-93EB-45B0-4511-666F107C217D}"/>
              </a:ext>
            </a:extLst>
          </p:cNvPr>
          <p:cNvCxnSpPr>
            <a:cxnSpLocks/>
          </p:cNvCxnSpPr>
          <p:nvPr userDrawn="1"/>
        </p:nvCxnSpPr>
        <p:spPr>
          <a:xfrm>
            <a:off x="3418957"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F0D90E4-170C-EC86-93CF-D40E387BEA18}"/>
              </a:ext>
            </a:extLst>
          </p:cNvPr>
          <p:cNvCxnSpPr>
            <a:cxnSpLocks/>
          </p:cNvCxnSpPr>
          <p:nvPr userDrawn="1"/>
        </p:nvCxnSpPr>
        <p:spPr>
          <a:xfrm>
            <a:off x="6096000" y="2642478"/>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F88ACC9-D567-7389-1AB6-A63C551744DF}"/>
              </a:ext>
            </a:extLst>
          </p:cNvPr>
          <p:cNvCxnSpPr>
            <a:cxnSpLocks/>
          </p:cNvCxnSpPr>
          <p:nvPr userDrawn="1"/>
        </p:nvCxnSpPr>
        <p:spPr>
          <a:xfrm>
            <a:off x="8772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9285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
        <p:nvSpPr>
          <p:cNvPr id="6" name="Table Placeholder 5">
            <a:extLst>
              <a:ext uri="{FF2B5EF4-FFF2-40B4-BE49-F238E27FC236}">
                <a16:creationId xmlns:a16="http://schemas.microsoft.com/office/drawing/2014/main" id="{1E0F643C-E288-FB3D-08C0-C3EDD923C9A7}"/>
              </a:ext>
            </a:extLst>
          </p:cNvPr>
          <p:cNvSpPr>
            <a:spLocks noGrp="1"/>
          </p:cNvSpPr>
          <p:nvPr>
            <p:ph type="tbl" sz="quarter" idx="12"/>
          </p:nvPr>
        </p:nvSpPr>
        <p:spPr>
          <a:xfrm>
            <a:off x="1692093" y="1975946"/>
            <a:ext cx="8807815" cy="4573021"/>
          </a:xfrm>
        </p:spPr>
        <p:txBody>
          <a:bodyPr/>
          <a:lstStyle/>
          <a:p>
            <a:endParaRPr lang="en-UZ" dirty="0"/>
          </a:p>
        </p:txBody>
      </p:sp>
      <p:sp>
        <p:nvSpPr>
          <p:cNvPr id="7" name="Text Placeholder 10">
            <a:extLst>
              <a:ext uri="{FF2B5EF4-FFF2-40B4-BE49-F238E27FC236}">
                <a16:creationId xmlns:a16="http://schemas.microsoft.com/office/drawing/2014/main" id="{41269A83-EB5A-F97F-787A-A683F270325D}"/>
              </a:ext>
            </a:extLst>
          </p:cNvPr>
          <p:cNvSpPr>
            <a:spLocks noGrp="1"/>
          </p:cNvSpPr>
          <p:nvPr>
            <p:ph type="body" sz="quarter" idx="24"/>
          </p:nvPr>
        </p:nvSpPr>
        <p:spPr>
          <a:xfrm>
            <a:off x="1692093" y="1400349"/>
            <a:ext cx="8807815"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710813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
        <p:nvSpPr>
          <p:cNvPr id="5" name="Title 1">
            <a:extLst>
              <a:ext uri="{FF2B5EF4-FFF2-40B4-BE49-F238E27FC236}">
                <a16:creationId xmlns:a16="http://schemas.microsoft.com/office/drawing/2014/main" id="{AC8CF52B-4DF2-0B87-45DE-FD8E2F9A9288}"/>
              </a:ext>
            </a:extLst>
          </p:cNvPr>
          <p:cNvSpPr>
            <a:spLocks noGrp="1"/>
          </p:cNvSpPr>
          <p:nvPr>
            <p:ph type="title"/>
          </p:nvPr>
        </p:nvSpPr>
        <p:spPr>
          <a:xfrm>
            <a:off x="946149" y="309034"/>
            <a:ext cx="10310284" cy="856379"/>
          </a:xfrm>
        </p:spPr>
        <p:txBody>
          <a:bodyPr anchor="t">
            <a:normAutofit/>
          </a:bodyPr>
          <a:lstStyle>
            <a:lvl1pPr algn="l" defTabSz="914446"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dirty="0"/>
              <a:t>Click to edit Master title style</a:t>
            </a:r>
            <a:endParaRPr lang="en-ID" dirty="0"/>
          </a:p>
        </p:txBody>
      </p:sp>
    </p:spTree>
    <p:extLst>
      <p:ext uri="{BB962C8B-B14F-4D97-AF65-F5344CB8AC3E}">
        <p14:creationId xmlns:p14="http://schemas.microsoft.com/office/powerpoint/2010/main" val="3074690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‹Nr.›</a:t>
            </a:fld>
            <a:endParaRPr lang="en-ID" dirty="0"/>
          </a:p>
        </p:txBody>
      </p:sp>
      <p:sp>
        <p:nvSpPr>
          <p:cNvPr id="4" name="Нижний колонтитул 3">
            <a:extLst>
              <a:ext uri="{FF2B5EF4-FFF2-40B4-BE49-F238E27FC236}">
                <a16:creationId xmlns:a16="http://schemas.microsoft.com/office/drawing/2014/main" id="{7E820DD2-3E07-5E7B-0EAC-567564449FA0}"/>
              </a:ext>
            </a:extLst>
          </p:cNvPr>
          <p:cNvSpPr>
            <a:spLocks noGrp="1"/>
          </p:cNvSpPr>
          <p:nvPr>
            <p:ph type="ftr" sz="quarter" idx="11"/>
          </p:nvPr>
        </p:nvSpPr>
        <p:spPr/>
        <p:txBody>
          <a:bodyPr/>
          <a:lstStyle>
            <a:lvl1pPr>
              <a:defRPr sz="1250"/>
            </a:lvl1pPr>
          </a:lstStyle>
          <a:p>
            <a:r>
              <a:rPr lang="en-ID" dirty="0"/>
              <a:t>PRESENTATION TITLE</a:t>
            </a:r>
          </a:p>
        </p:txBody>
      </p:sp>
    </p:spTree>
    <p:extLst>
      <p:ext uri="{BB962C8B-B14F-4D97-AF65-F5344CB8AC3E}">
        <p14:creationId xmlns:p14="http://schemas.microsoft.com/office/powerpoint/2010/main" val="1062573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44665" y="1274474"/>
            <a:ext cx="10311768" cy="4309053"/>
          </a:xfrm>
        </p:spPr>
        <p:txBody>
          <a:bodyPr lIns="0" anchor="ctr">
            <a:noAutofit/>
          </a:bodyPr>
          <a:lstStyle>
            <a:lvl1pPr algn="l">
              <a:lnSpc>
                <a:spcPct val="100000"/>
              </a:lnSpc>
              <a:defRPr sz="7667"/>
            </a:lvl1pPr>
          </a:lstStyle>
          <a:p>
            <a:r>
              <a:rPr lang="en-US" dirty="0"/>
              <a:t>Click to edit Master title style</a:t>
            </a:r>
          </a:p>
        </p:txBody>
      </p:sp>
      <p:sp>
        <p:nvSpPr>
          <p:cNvPr id="3" name="Subtitle 2"/>
          <p:cNvSpPr>
            <a:spLocks noGrp="1"/>
          </p:cNvSpPr>
          <p:nvPr>
            <p:ph type="subTitle" idx="1"/>
          </p:nvPr>
        </p:nvSpPr>
        <p:spPr>
          <a:xfrm>
            <a:off x="944665" y="5885912"/>
            <a:ext cx="4851084" cy="663054"/>
          </a:xfrm>
        </p:spPr>
        <p:txBody>
          <a:bodyPr anchor="b">
            <a:normAutofit/>
          </a:bodyPr>
          <a:lstStyle>
            <a:lvl1pPr marL="0" indent="0" algn="l">
              <a:buNone/>
              <a:defRPr sz="1200" b="1"/>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16906" y="307975"/>
            <a:ext cx="413319" cy="6240991"/>
          </a:xfrm>
        </p:spPr>
        <p:txBody>
          <a:bodyPr/>
          <a:lstStyle>
            <a:lvl1pPr algn="ctr">
              <a:defRPr sz="1250"/>
            </a:lvl1pPr>
          </a:lstStyle>
          <a:p>
            <a:r>
              <a:rPr lang="en-ID" dirty="0"/>
              <a:t>PRESENTATION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18134"/>
            <a:ext cx="4800600" cy="663054"/>
          </a:xfrm>
        </p:spPr>
        <p:txBody>
          <a:bodyPr anchor="t">
            <a:normAutofit/>
          </a:bodyPr>
          <a:lstStyle>
            <a:lvl1pPr>
              <a:defRPr sz="1200" b="1"/>
            </a:lvl1pPr>
          </a:lstStyle>
          <a:p>
            <a:pPr lvl="0"/>
            <a:r>
              <a:rPr lang="en-US" dirty="0"/>
              <a:t>Click to edit Master text styles</a:t>
            </a:r>
          </a:p>
        </p:txBody>
      </p:sp>
    </p:spTree>
    <p:extLst>
      <p:ext uri="{BB962C8B-B14F-4D97-AF65-F5344CB8AC3E}">
        <p14:creationId xmlns:p14="http://schemas.microsoft.com/office/powerpoint/2010/main" val="256071070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ma14="http://schemas.microsoft.com/office/mac/drawingml/2011/main" xmlns=""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128876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708B7CB-91B1-8C14-D18D-950C613388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116A6B7-90BE-65FB-951E-083E573044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D42C16F-2363-9AD7-A1CD-4904E59A40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7DFD30-A55F-4947-9871-679064FF9CE1}" type="datetimeFigureOut">
              <a:rPr lang="de-DE" smtClean="0"/>
              <a:t>08.08.2024</a:t>
            </a:fld>
            <a:endParaRPr lang="de-DE"/>
          </a:p>
        </p:txBody>
      </p:sp>
      <p:sp>
        <p:nvSpPr>
          <p:cNvPr id="5" name="Fußzeilenplatzhalter 4">
            <a:extLst>
              <a:ext uri="{FF2B5EF4-FFF2-40B4-BE49-F238E27FC236}">
                <a16:creationId xmlns:a16="http://schemas.microsoft.com/office/drawing/2014/main" id="{BA7D1E50-0B0B-23A1-0C45-741BE420E0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DF0D231C-A9F1-3D07-B5F1-929EC24DD6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768BD0-067B-43A9-BA7D-776FE5F36815}" type="slidenum">
              <a:rPr lang="de-DE" smtClean="0"/>
              <a:t>‹Nr.›</a:t>
            </a:fld>
            <a:endParaRPr lang="de-DE"/>
          </a:p>
        </p:txBody>
      </p:sp>
    </p:spTree>
    <p:extLst>
      <p:ext uri="{BB962C8B-B14F-4D97-AF65-F5344CB8AC3E}">
        <p14:creationId xmlns:p14="http://schemas.microsoft.com/office/powerpoint/2010/main" val="3143190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6150" y="309034"/>
            <a:ext cx="10316477" cy="138165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35567" y="1825626"/>
            <a:ext cx="10320867" cy="47233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Freeform: Shape 26">
            <a:extLst>
              <a:ext uri="{FF2B5EF4-FFF2-40B4-BE49-F238E27FC236}">
                <a16:creationId xmlns:a16="http://schemas.microsoft.com/office/drawing/2014/main" id="{72E2DED4-AC97-59C1-4563-8FE8C48783CD}"/>
              </a:ext>
            </a:extLst>
          </p:cNvPr>
          <p:cNvSpPr/>
          <p:nvPr/>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8" name="Freeform: Shape 27">
            <a:extLst>
              <a:ext uri="{FF2B5EF4-FFF2-40B4-BE49-F238E27FC236}">
                <a16:creationId xmlns:a16="http://schemas.microsoft.com/office/drawing/2014/main" id="{09C32838-03BA-A3E4-8A58-3457020075FA}"/>
              </a:ext>
            </a:extLst>
          </p:cNvPr>
          <p:cNvSpPr/>
          <p:nvPr/>
        </p:nvSpPr>
        <p:spPr>
          <a:xfrm>
            <a:off x="635000" y="0"/>
            <a:ext cx="6350" cy="6858000"/>
          </a:xfrm>
          <a:custGeom>
            <a:avLst/>
            <a:gdLst>
              <a:gd name="connsiteX0" fmla="*/ 0 w 9525"/>
              <a:gd name="connsiteY0" fmla="*/ 0 h 10287000"/>
              <a:gd name="connsiteX1" fmla="*/ 0 w 9525"/>
              <a:gd name="connsiteY1" fmla="*/ 10287000 h 10287000"/>
            </a:gdLst>
            <a:ahLst/>
            <a:cxnLst>
              <a:cxn ang="0">
                <a:pos x="connsiteX0" y="connsiteY0"/>
              </a:cxn>
              <a:cxn ang="0">
                <a:pos x="connsiteX1" y="connsiteY1"/>
              </a:cxn>
            </a:cxnLst>
            <a:rect l="l" t="t" r="r" b="b"/>
            <a:pathLst>
              <a:path w="9525" h="10287000">
                <a:moveTo>
                  <a:pt x="0" y="0"/>
                </a:moveTo>
                <a:lnTo>
                  <a:pt x="0" y="10287000"/>
                </a:lnTo>
              </a:path>
            </a:pathLst>
          </a:custGeom>
          <a:noFill/>
          <a:ln w="19050" cap="flat">
            <a:solidFill>
              <a:schemeClr val="tx1">
                <a:lumMod val="50000"/>
                <a:lumOff val="50000"/>
              </a:schemeClr>
            </a:solidFill>
            <a:prstDash val="solid"/>
            <a:miter/>
          </a:ln>
        </p:spPr>
        <p:txBody>
          <a:bodyPr rtlCol="0" anchor="ctr"/>
          <a:lstStyle/>
          <a:p>
            <a:endParaRPr lang="en-ID" sz="1200"/>
          </a:p>
        </p:txBody>
      </p:sp>
      <p:sp>
        <p:nvSpPr>
          <p:cNvPr id="6" name="Slide Number Placeholder 5"/>
          <p:cNvSpPr>
            <a:spLocks noGrp="1"/>
          </p:cNvSpPr>
          <p:nvPr userDrawn="1">
            <p:ph type="sldNum" sz="quarter" idx="4"/>
          </p:nvPr>
        </p:nvSpPr>
        <p:spPr>
          <a:xfrm>
            <a:off x="1" y="6183842"/>
            <a:ext cx="628649" cy="365125"/>
          </a:xfrm>
          <a:prstGeom prst="rect">
            <a:avLst/>
          </a:prstGeom>
        </p:spPr>
        <p:txBody>
          <a:bodyPr vert="horz" lIns="91440" tIns="45720" rIns="91440" bIns="45720" rtlCol="0" anchor="ctr"/>
          <a:lstStyle>
            <a:lvl1pPr algn="ctr">
              <a:defRPr sz="1210">
                <a:solidFill>
                  <a:schemeClr val="tx1"/>
                </a:solidFill>
                <a:latin typeface="Montserrat Bold" pitchFamily="2" charset="0"/>
              </a:defRPr>
            </a:lvl1pPr>
          </a:lstStyle>
          <a:p>
            <a:fld id="{F5342A4C-1D06-4798-B51F-D5804CA03D28}" type="slidenum">
              <a:rPr lang="en-ID" smtClean="0"/>
              <a:pPr/>
              <a:t>‹Nr.›</a:t>
            </a:fld>
            <a:endParaRPr lang="en-ID" dirty="0"/>
          </a:p>
        </p:txBody>
      </p:sp>
      <p:sp>
        <p:nvSpPr>
          <p:cNvPr id="5" name="Footer Placeholder 4"/>
          <p:cNvSpPr>
            <a:spLocks noGrp="1"/>
          </p:cNvSpPr>
          <p:nvPr userDrawn="1">
            <p:ph type="ftr" sz="quarter" idx="3"/>
          </p:nvPr>
        </p:nvSpPr>
        <p:spPr>
          <a:xfrm>
            <a:off x="110841" y="309034"/>
            <a:ext cx="413319" cy="3121025"/>
          </a:xfrm>
          <a:prstGeom prst="rect">
            <a:avLst/>
          </a:prstGeom>
        </p:spPr>
        <p:txBody>
          <a:bodyPr vert="vert270" lIns="91440" tIns="45720" rIns="91440" bIns="45720" rtlCol="0" anchor="ctr"/>
          <a:lstStyle>
            <a:lvl1pPr algn="r">
              <a:defRPr sz="1200">
                <a:solidFill>
                  <a:schemeClr val="tx1"/>
                </a:solidFill>
                <a:latin typeface="Montserrat Bold" pitchFamily="2" charset="0"/>
              </a:defRPr>
            </a:lvl1pPr>
          </a:lstStyle>
          <a:p>
            <a:r>
              <a:rPr lang="en-ID" dirty="0"/>
              <a:t>PRESENTATION TITLE</a:t>
            </a:r>
          </a:p>
        </p:txBody>
      </p:sp>
    </p:spTree>
    <p:extLst>
      <p:ext uri="{BB962C8B-B14F-4D97-AF65-F5344CB8AC3E}">
        <p14:creationId xmlns:p14="http://schemas.microsoft.com/office/powerpoint/2010/main" val="23582689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60" r:id="rId21"/>
    <p:sldLayoutId id="2147483682" r:id="rId22"/>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360018"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1pPr>
      <a:lvl2pPr marL="457223" indent="0" algn="l" defTabSz="360018" rtl="0" eaLnBrk="1" latinLnBrk="0" hangingPunct="1">
        <a:lnSpc>
          <a:spcPct val="130000"/>
        </a:lnSpc>
        <a:spcBef>
          <a:spcPts val="0"/>
        </a:spcBef>
        <a:buFont typeface="Arial" panose="020B0604020202020204" pitchFamily="34" charset="0"/>
        <a:buNone/>
        <a:defRPr sz="933" kern="1200">
          <a:solidFill>
            <a:schemeClr val="tx1"/>
          </a:solidFill>
          <a:latin typeface="+mn-lt"/>
          <a:ea typeface="+mn-ea"/>
          <a:cs typeface="+mn-cs"/>
        </a:defRPr>
      </a:lvl2pPr>
      <a:lvl3pPr marL="914446" indent="0" algn="l" defTabSz="360018" rtl="0" eaLnBrk="1" latinLnBrk="0" hangingPunct="1">
        <a:lnSpc>
          <a:spcPct val="130000"/>
        </a:lnSpc>
        <a:spcBef>
          <a:spcPts val="0"/>
        </a:spcBef>
        <a:buFont typeface="Arial" panose="020B0604020202020204" pitchFamily="34" charset="0"/>
        <a:buNone/>
        <a:defRPr sz="800" kern="1200">
          <a:solidFill>
            <a:schemeClr val="tx1"/>
          </a:solidFill>
          <a:latin typeface="+mn-lt"/>
          <a:ea typeface="+mn-ea"/>
          <a:cs typeface="+mn-cs"/>
        </a:defRPr>
      </a:lvl3pPr>
      <a:lvl4pPr marL="1371669"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4pPr>
      <a:lvl5pPr marL="1828891"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p15:clr>
            <a:srgbClr val="F26B43"/>
          </p15:clr>
        </p15:guide>
        <p15:guide id="2" pos="5760">
          <p15:clr>
            <a:srgbClr val="F26B43"/>
          </p15:clr>
        </p15:guide>
        <p15:guide id="4" orient="horz" pos="292">
          <p15:clr>
            <a:srgbClr val="F26B43"/>
          </p15:clr>
        </p15:guide>
        <p15:guide id="5" orient="horz" pos="6188">
          <p15:clr>
            <a:srgbClr val="F26B43"/>
          </p15:clr>
        </p15:guide>
        <p15:guide id="6" pos="884">
          <p15:clr>
            <a:srgbClr val="F26B43"/>
          </p15:clr>
        </p15:guide>
        <p15:guide id="7" pos="106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5.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8.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08C1-0F0A-919E-C526-186F291A5DE1}"/>
              </a:ext>
            </a:extLst>
          </p:cNvPr>
          <p:cNvSpPr>
            <a:spLocks noGrp="1"/>
          </p:cNvSpPr>
          <p:nvPr>
            <p:ph type="ctrTitle"/>
          </p:nvPr>
        </p:nvSpPr>
        <p:spPr/>
        <p:txBody>
          <a:bodyPr/>
          <a:lstStyle/>
          <a:p>
            <a:r>
              <a:rPr lang="en-ID"/>
              <a:t>DAS OSI MODELL</a:t>
            </a:r>
            <a:endParaRPr lang="en-ID" dirty="0"/>
          </a:p>
        </p:txBody>
      </p:sp>
      <p:sp>
        <p:nvSpPr>
          <p:cNvPr id="3" name="Subtitle 2">
            <a:extLst>
              <a:ext uri="{FF2B5EF4-FFF2-40B4-BE49-F238E27FC236}">
                <a16:creationId xmlns:a16="http://schemas.microsoft.com/office/drawing/2014/main" id="{52A6418B-E49B-465F-09CD-2347EEAB67C1}"/>
              </a:ext>
            </a:extLst>
          </p:cNvPr>
          <p:cNvSpPr>
            <a:spLocks noGrp="1"/>
          </p:cNvSpPr>
          <p:nvPr>
            <p:ph type="subTitle" idx="1"/>
          </p:nvPr>
        </p:nvSpPr>
        <p:spPr/>
        <p:txBody>
          <a:bodyPr/>
          <a:lstStyle/>
          <a:p>
            <a:r>
              <a:rPr lang="en-ID"/>
              <a:t>August - 2024</a:t>
            </a:r>
            <a:endParaRPr lang="en-ID" dirty="0"/>
          </a:p>
        </p:txBody>
      </p:sp>
      <p:sp>
        <p:nvSpPr>
          <p:cNvPr id="4" name="Footer Placeholder 3">
            <a:extLst>
              <a:ext uri="{FF2B5EF4-FFF2-40B4-BE49-F238E27FC236}">
                <a16:creationId xmlns:a16="http://schemas.microsoft.com/office/drawing/2014/main" id="{D8E02E11-B3AA-7554-48C9-523774D9AA0E}"/>
              </a:ext>
            </a:extLst>
          </p:cNvPr>
          <p:cNvSpPr>
            <a:spLocks noGrp="1"/>
          </p:cNvSpPr>
          <p:nvPr>
            <p:ph type="ftr" sz="quarter" idx="11"/>
          </p:nvPr>
        </p:nvSpPr>
        <p:spPr/>
        <p:txBody>
          <a:bodyPr/>
          <a:lstStyle/>
          <a:p>
            <a:r>
              <a:rPr lang="en-ID"/>
              <a:t>DAS OSI MODELL</a:t>
            </a:r>
            <a:endParaRPr lang="en-ID" dirty="0"/>
          </a:p>
        </p:txBody>
      </p:sp>
      <p:sp>
        <p:nvSpPr>
          <p:cNvPr id="5" name="Text Placeholder 4">
            <a:extLst>
              <a:ext uri="{FF2B5EF4-FFF2-40B4-BE49-F238E27FC236}">
                <a16:creationId xmlns:a16="http://schemas.microsoft.com/office/drawing/2014/main" id="{5C9194AB-E552-9351-5F4B-C638CD80D166}"/>
              </a:ext>
            </a:extLst>
          </p:cNvPr>
          <p:cNvSpPr>
            <a:spLocks noGrp="1"/>
          </p:cNvSpPr>
          <p:nvPr>
            <p:ph type="body" sz="quarter" idx="12"/>
          </p:nvPr>
        </p:nvSpPr>
        <p:spPr/>
        <p:txBody>
          <a:bodyPr/>
          <a:lstStyle/>
          <a:p>
            <a:pPr marL="0" indent="0">
              <a:buNone/>
            </a:pPr>
            <a:r>
              <a:rPr lang="en-ID" dirty="0"/>
              <a:t>Jörn Walter</a:t>
            </a:r>
          </a:p>
        </p:txBody>
      </p:sp>
    </p:spTree>
    <p:extLst>
      <p:ext uri="{BB962C8B-B14F-4D97-AF65-F5344CB8AC3E}">
        <p14:creationId xmlns:p14="http://schemas.microsoft.com/office/powerpoint/2010/main" val="1356807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2465CA-58C3-5326-CEB2-D8FDC835FB23}"/>
              </a:ext>
            </a:extLst>
          </p:cNvPr>
          <p:cNvSpPr>
            <a:spLocks noGrp="1"/>
          </p:cNvSpPr>
          <p:nvPr>
            <p:ph type="title"/>
          </p:nvPr>
        </p:nvSpPr>
        <p:spPr/>
        <p:txBody>
          <a:bodyPr/>
          <a:lstStyle/>
          <a:p>
            <a:r>
              <a:rPr lang="de-DE"/>
              <a:t>Einführung in das OSI Modell</a:t>
            </a:r>
          </a:p>
        </p:txBody>
      </p:sp>
      <p:sp>
        <p:nvSpPr>
          <p:cNvPr id="3" name="Fußzeilenplatzhalter 2">
            <a:extLst>
              <a:ext uri="{FF2B5EF4-FFF2-40B4-BE49-F238E27FC236}">
                <a16:creationId xmlns:a16="http://schemas.microsoft.com/office/drawing/2014/main" id="{FFBF8690-42E9-5C5B-6D47-3B2238FA447E}"/>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61A9C67B-ABA5-9F80-A406-2F6D8B99017C}"/>
              </a:ext>
            </a:extLst>
          </p:cNvPr>
          <p:cNvSpPr>
            <a:spLocks noGrp="1"/>
          </p:cNvSpPr>
          <p:nvPr>
            <p:ph type="sldNum" sz="quarter" idx="11"/>
          </p:nvPr>
        </p:nvSpPr>
        <p:spPr/>
        <p:txBody>
          <a:bodyPr/>
          <a:lstStyle/>
          <a:p>
            <a:fld id="{F5342A4C-1D06-4798-B51F-D5804CA03D28}" type="slidenum">
              <a:rPr lang="en-ID" smtClean="0"/>
              <a:pPr/>
              <a:t>2</a:t>
            </a:fld>
            <a:endParaRPr lang="en-ID" dirty="0"/>
          </a:p>
        </p:txBody>
      </p:sp>
      <p:sp>
        <p:nvSpPr>
          <p:cNvPr id="5" name="Textplatzhalter 4">
            <a:extLst>
              <a:ext uri="{FF2B5EF4-FFF2-40B4-BE49-F238E27FC236}">
                <a16:creationId xmlns:a16="http://schemas.microsoft.com/office/drawing/2014/main" id="{C9887225-9858-9CE5-4CFC-B6535BAAE824}"/>
              </a:ext>
            </a:extLst>
          </p:cNvPr>
          <p:cNvSpPr>
            <a:spLocks noGrp="1"/>
          </p:cNvSpPr>
          <p:nvPr>
            <p:ph type="body" sz="quarter" idx="12"/>
          </p:nvPr>
        </p:nvSpPr>
        <p:spPr/>
        <p:txBody>
          <a:bodyPr/>
          <a:lstStyle/>
          <a:p>
            <a:r>
              <a:rPr lang="de-DE"/>
              <a:t>Das OSI Modell ist ein konzeptionelles Rahmenwerk für die Standardisierung der Funktionen eines Kommunikationssystems. Es wurde von der Internationalen Organisation für Normung (ISO) entwickelt. Das Modell hilft zu verstehen, wie verschiedene Netzwerkprotokolle und -geräte zusammenarbeiten, um reibungslose Kommunikation zu ermöglichen. Es besteht aus sieben Schichten, von der physikalischen Schicht bis zur Anwendungsschicht.</a:t>
            </a:r>
          </a:p>
        </p:txBody>
      </p:sp>
      <p:pic>
        <p:nvPicPr>
          <p:cNvPr id="8" name="Bildplatzhalter 7">
            <a:extLst>
              <a:ext uri="{FF2B5EF4-FFF2-40B4-BE49-F238E27FC236}">
                <a16:creationId xmlns:a16="http://schemas.microsoft.com/office/drawing/2014/main" id="{655E8402-1B6F-572E-60CB-22FC1CD76D4E}"/>
              </a:ext>
            </a:extLst>
          </p:cNvPr>
          <p:cNvPicPr>
            <a:picLocks noGrp="1" noChangeAspect="1"/>
          </p:cNvPicPr>
          <p:nvPr>
            <p:ph type="pic" sz="quarter" idx="13"/>
          </p:nvPr>
        </p:nvPicPr>
        <p:blipFill>
          <a:blip r:embed="rId2"/>
          <a:srcRect l="20350" r="20350"/>
          <a:stretch>
            <a:fillRect/>
          </a:stretch>
        </p:blipFill>
        <p:spPr/>
      </p:pic>
      <p:sp>
        <p:nvSpPr>
          <p:cNvPr id="7" name="Textplatzhalter 6">
            <a:extLst>
              <a:ext uri="{FF2B5EF4-FFF2-40B4-BE49-F238E27FC236}">
                <a16:creationId xmlns:a16="http://schemas.microsoft.com/office/drawing/2014/main" id="{C055B3EC-12A6-EF65-9F5A-51D1D0E3348D}"/>
              </a:ext>
            </a:extLst>
          </p:cNvPr>
          <p:cNvSpPr>
            <a:spLocks noGrp="1"/>
          </p:cNvSpPr>
          <p:nvPr>
            <p:ph type="body" sz="quarter" idx="14"/>
          </p:nvPr>
        </p:nvSpPr>
        <p:spPr/>
        <p:txBody>
          <a:bodyPr/>
          <a:lstStyle/>
          <a:p>
            <a:r>
              <a:rPr lang="de-DE"/>
              <a:t>Bedeutung des OSI Modells</a:t>
            </a:r>
          </a:p>
        </p:txBody>
      </p:sp>
    </p:spTree>
    <p:extLst>
      <p:ext uri="{BB962C8B-B14F-4D97-AF65-F5344CB8AC3E}">
        <p14:creationId xmlns:p14="http://schemas.microsoft.com/office/powerpoint/2010/main" val="2425167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44EF8A-51F7-736C-8E93-174C9BC864AD}"/>
              </a:ext>
            </a:extLst>
          </p:cNvPr>
          <p:cNvSpPr>
            <a:spLocks noGrp="1"/>
          </p:cNvSpPr>
          <p:nvPr>
            <p:ph type="title"/>
          </p:nvPr>
        </p:nvSpPr>
        <p:spPr/>
        <p:txBody>
          <a:bodyPr/>
          <a:lstStyle/>
          <a:p>
            <a:r>
              <a:rPr lang="de-DE"/>
              <a:t>Die 7 Schichten des OSI Modells</a:t>
            </a:r>
          </a:p>
        </p:txBody>
      </p:sp>
      <p:sp>
        <p:nvSpPr>
          <p:cNvPr id="3" name="Fußzeilenplatzhalter 2">
            <a:extLst>
              <a:ext uri="{FF2B5EF4-FFF2-40B4-BE49-F238E27FC236}">
                <a16:creationId xmlns:a16="http://schemas.microsoft.com/office/drawing/2014/main" id="{7B08968A-B044-4FFB-2DB5-05C71F61B4F2}"/>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ED62AC8A-597C-5696-96FC-CE0473CA4943}"/>
              </a:ext>
            </a:extLst>
          </p:cNvPr>
          <p:cNvSpPr>
            <a:spLocks noGrp="1"/>
          </p:cNvSpPr>
          <p:nvPr>
            <p:ph type="sldNum" sz="quarter" idx="11"/>
          </p:nvPr>
        </p:nvSpPr>
        <p:spPr/>
        <p:txBody>
          <a:bodyPr/>
          <a:lstStyle/>
          <a:p>
            <a:fld id="{F5342A4C-1D06-4798-B51F-D5804CA03D28}" type="slidenum">
              <a:rPr lang="en-ID" smtClean="0"/>
              <a:pPr/>
              <a:t>3</a:t>
            </a:fld>
            <a:endParaRPr lang="en-ID" dirty="0"/>
          </a:p>
        </p:txBody>
      </p:sp>
      <p:sp>
        <p:nvSpPr>
          <p:cNvPr id="7" name="Textplatzhalter 6">
            <a:extLst>
              <a:ext uri="{FF2B5EF4-FFF2-40B4-BE49-F238E27FC236}">
                <a16:creationId xmlns:a16="http://schemas.microsoft.com/office/drawing/2014/main" id="{20F619C0-7A1F-7627-9671-86A038ADADD0}"/>
              </a:ext>
            </a:extLst>
          </p:cNvPr>
          <p:cNvSpPr>
            <a:spLocks noGrp="1"/>
          </p:cNvSpPr>
          <p:nvPr>
            <p:ph type="body" sz="quarter" idx="15"/>
          </p:nvPr>
        </p:nvSpPr>
        <p:spPr/>
        <p:txBody>
          <a:bodyPr/>
          <a:lstStyle/>
          <a:p>
            <a:r>
              <a:rPr lang="de-DE"/>
              <a:t>Das OSI Modell besteht aus sieben Schichten: Physische Schicht, Sicherungsschicht, Vermittlungsschicht, Transportschicht, Sitzungsschicht, Darstellungsschicht und Anwendungsschicht. Jede Schicht hat spezifische Funktionen und Aufgaben, die zur Datenübertragung in Netzwerken beitragen.</a:t>
            </a:r>
          </a:p>
        </p:txBody>
      </p:sp>
      <p:sp>
        <p:nvSpPr>
          <p:cNvPr id="8" name="Textplatzhalter 7">
            <a:extLst>
              <a:ext uri="{FF2B5EF4-FFF2-40B4-BE49-F238E27FC236}">
                <a16:creationId xmlns:a16="http://schemas.microsoft.com/office/drawing/2014/main" id="{355E10DE-4861-0F0D-D2B6-7BAE9C4F9D1E}"/>
              </a:ext>
            </a:extLst>
          </p:cNvPr>
          <p:cNvSpPr>
            <a:spLocks noGrp="1"/>
          </p:cNvSpPr>
          <p:nvPr>
            <p:ph type="body" sz="quarter" idx="17"/>
          </p:nvPr>
        </p:nvSpPr>
        <p:spPr/>
        <p:txBody>
          <a:bodyPr>
            <a:normAutofit fontScale="92500" lnSpcReduction="10000"/>
          </a:bodyPr>
          <a:lstStyle/>
          <a:p>
            <a:r>
              <a:rPr lang="de-DE"/>
              <a:t>Die unteren Schichten befassen sich hauptsächlich mit der Datenübertragung und den physikalischen Aspekten, während die oberen Schichten sich auf die Anwendungsebene und die Datenverarbeitung konzentrieren. Dieses Schichtenmodell erleichtert die Fehlersuche, Entwicklung und Standardisierung von Netzwerkprotokollen und Geräten.</a:t>
            </a:r>
          </a:p>
        </p:txBody>
      </p:sp>
      <p:sp>
        <p:nvSpPr>
          <p:cNvPr id="9" name="Textplatzhalter 8">
            <a:extLst>
              <a:ext uri="{FF2B5EF4-FFF2-40B4-BE49-F238E27FC236}">
                <a16:creationId xmlns:a16="http://schemas.microsoft.com/office/drawing/2014/main" id="{0EFCFEB2-1535-62F7-0106-4594672EEB4A}"/>
              </a:ext>
            </a:extLst>
          </p:cNvPr>
          <p:cNvSpPr>
            <a:spLocks noGrp="1"/>
          </p:cNvSpPr>
          <p:nvPr>
            <p:ph type="body" sz="quarter" idx="16"/>
          </p:nvPr>
        </p:nvSpPr>
        <p:spPr/>
        <p:txBody>
          <a:bodyPr/>
          <a:lstStyle/>
          <a:p>
            <a:r>
              <a:rPr lang="de-DE"/>
              <a:t>Übersicht der Schichten</a:t>
            </a:r>
          </a:p>
        </p:txBody>
      </p:sp>
      <p:sp>
        <p:nvSpPr>
          <p:cNvPr id="10" name="Textplatzhalter 9">
            <a:extLst>
              <a:ext uri="{FF2B5EF4-FFF2-40B4-BE49-F238E27FC236}">
                <a16:creationId xmlns:a16="http://schemas.microsoft.com/office/drawing/2014/main" id="{C15B99FE-1EF0-BB3D-66E8-469E212CFFFC}"/>
              </a:ext>
            </a:extLst>
          </p:cNvPr>
          <p:cNvSpPr>
            <a:spLocks noGrp="1"/>
          </p:cNvSpPr>
          <p:nvPr>
            <p:ph type="body" sz="quarter" idx="18"/>
          </p:nvPr>
        </p:nvSpPr>
        <p:spPr/>
        <p:txBody>
          <a:bodyPr/>
          <a:lstStyle/>
          <a:p>
            <a:r>
              <a:rPr lang="de-DE"/>
              <a:t>Funktion der Schichten</a:t>
            </a:r>
          </a:p>
        </p:txBody>
      </p:sp>
      <p:pic>
        <p:nvPicPr>
          <p:cNvPr id="24" name="Bildplatzhalter 23" descr="Ein Bild, das Text, Screenshot, Schrift enthält.&#10;&#10;Automatisch generierte Beschreibung">
            <a:extLst>
              <a:ext uri="{FF2B5EF4-FFF2-40B4-BE49-F238E27FC236}">
                <a16:creationId xmlns:a16="http://schemas.microsoft.com/office/drawing/2014/main" id="{527924EC-D7DA-B95D-90F6-F6594C2F34C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298" b="16298"/>
          <a:stretch>
            <a:fillRect/>
          </a:stretch>
        </p:blipFill>
        <p:spPr>
          <a:xfrm>
            <a:off x="1033463" y="1535113"/>
            <a:ext cx="6029325" cy="2849562"/>
          </a:xfrm>
        </p:spPr>
      </p:pic>
    </p:spTree>
    <p:extLst>
      <p:ext uri="{BB962C8B-B14F-4D97-AF65-F5344CB8AC3E}">
        <p14:creationId xmlns:p14="http://schemas.microsoft.com/office/powerpoint/2010/main" val="2695672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D2827B-3896-1A5B-88AC-1A603A4F12E5}"/>
              </a:ext>
            </a:extLst>
          </p:cNvPr>
          <p:cNvSpPr>
            <a:spLocks noGrp="1"/>
          </p:cNvSpPr>
          <p:nvPr>
            <p:ph type="title"/>
          </p:nvPr>
        </p:nvSpPr>
        <p:spPr/>
        <p:txBody>
          <a:bodyPr/>
          <a:lstStyle/>
          <a:p>
            <a:r>
              <a:rPr lang="de-DE"/>
              <a:t>Funktion der Schichten 1-3</a:t>
            </a:r>
          </a:p>
        </p:txBody>
      </p:sp>
      <p:sp>
        <p:nvSpPr>
          <p:cNvPr id="3" name="Fußzeilenplatzhalter 2">
            <a:extLst>
              <a:ext uri="{FF2B5EF4-FFF2-40B4-BE49-F238E27FC236}">
                <a16:creationId xmlns:a16="http://schemas.microsoft.com/office/drawing/2014/main" id="{3CE28FA2-5174-1373-FA49-18D78A8EC271}"/>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DAC7BA79-8BF0-533E-6674-27D0B3BF34D9}"/>
              </a:ext>
            </a:extLst>
          </p:cNvPr>
          <p:cNvSpPr>
            <a:spLocks noGrp="1"/>
          </p:cNvSpPr>
          <p:nvPr>
            <p:ph type="sldNum" sz="quarter" idx="11"/>
          </p:nvPr>
        </p:nvSpPr>
        <p:spPr/>
        <p:txBody>
          <a:bodyPr/>
          <a:lstStyle/>
          <a:p>
            <a:fld id="{F5342A4C-1D06-4798-B51F-D5804CA03D28}" type="slidenum">
              <a:rPr lang="en-ID" smtClean="0"/>
              <a:pPr/>
              <a:t>4</a:t>
            </a:fld>
            <a:endParaRPr lang="en-ID" dirty="0"/>
          </a:p>
        </p:txBody>
      </p:sp>
      <p:sp>
        <p:nvSpPr>
          <p:cNvPr id="6" name="Textplatzhalter 5">
            <a:extLst>
              <a:ext uri="{FF2B5EF4-FFF2-40B4-BE49-F238E27FC236}">
                <a16:creationId xmlns:a16="http://schemas.microsoft.com/office/drawing/2014/main" id="{CE5D7066-4C60-11D5-3CA2-6F5E2EB4BDFA}"/>
              </a:ext>
            </a:extLst>
          </p:cNvPr>
          <p:cNvSpPr>
            <a:spLocks noGrp="1"/>
          </p:cNvSpPr>
          <p:nvPr>
            <p:ph type="body" sz="quarter" idx="19"/>
          </p:nvPr>
        </p:nvSpPr>
        <p:spPr/>
        <p:txBody>
          <a:bodyPr/>
          <a:lstStyle/>
          <a:p>
            <a:r>
              <a:rPr lang="de-DE"/>
              <a:t>Die physische Schicht beschäftigt sich mit den physischen Medien für die Datenübertragung, wie Kabel, Stecker und Netzwerksignale. Sie definiert die physikalischen und elektrischen Eigenschaften der Verbindungen.</a:t>
            </a:r>
          </a:p>
        </p:txBody>
      </p:sp>
      <p:sp>
        <p:nvSpPr>
          <p:cNvPr id="7" name="Textplatzhalter 6">
            <a:extLst>
              <a:ext uri="{FF2B5EF4-FFF2-40B4-BE49-F238E27FC236}">
                <a16:creationId xmlns:a16="http://schemas.microsoft.com/office/drawing/2014/main" id="{775A9D30-1AB2-03C6-29C7-B53D54425EF1}"/>
              </a:ext>
            </a:extLst>
          </p:cNvPr>
          <p:cNvSpPr>
            <a:spLocks noGrp="1"/>
          </p:cNvSpPr>
          <p:nvPr>
            <p:ph type="body" sz="quarter" idx="20"/>
          </p:nvPr>
        </p:nvSpPr>
        <p:spPr/>
        <p:txBody>
          <a:bodyPr/>
          <a:lstStyle/>
          <a:p>
            <a:r>
              <a:rPr lang="de-DE"/>
              <a:t>Die Sicherungsschicht sorgt für eine zuverlässige Datenübertragung zwischen zwei Knoten im Netzwerk, indem sie Fehlererkennung und Fehlerkorrektur verwendet. Diese Schicht ist auch für das Datenframing und die physische Adressierung verantwortlich.</a:t>
            </a:r>
          </a:p>
        </p:txBody>
      </p:sp>
      <p:sp>
        <p:nvSpPr>
          <p:cNvPr id="8" name="Textplatzhalter 7">
            <a:extLst>
              <a:ext uri="{FF2B5EF4-FFF2-40B4-BE49-F238E27FC236}">
                <a16:creationId xmlns:a16="http://schemas.microsoft.com/office/drawing/2014/main" id="{F9252012-20CB-DFE9-802B-693CB4C20FA0}"/>
              </a:ext>
            </a:extLst>
          </p:cNvPr>
          <p:cNvSpPr>
            <a:spLocks noGrp="1"/>
          </p:cNvSpPr>
          <p:nvPr>
            <p:ph type="body" sz="quarter" idx="21"/>
          </p:nvPr>
        </p:nvSpPr>
        <p:spPr/>
        <p:txBody>
          <a:bodyPr/>
          <a:lstStyle/>
          <a:p>
            <a:r>
              <a:rPr lang="de-DE"/>
              <a:t>Die Vermittlungsschicht kümmert sich um die Vermittlung und das Routing von Datenpaketen zwischen Netzwerken. Sie verwendet logische Adressierung, wie IP-Adressen, um sicherzustellen, dass Daten den richtigen Zielort erreichen.</a:t>
            </a:r>
          </a:p>
        </p:txBody>
      </p:sp>
      <p:sp>
        <p:nvSpPr>
          <p:cNvPr id="9" name="Textplatzhalter 8">
            <a:extLst>
              <a:ext uri="{FF2B5EF4-FFF2-40B4-BE49-F238E27FC236}">
                <a16:creationId xmlns:a16="http://schemas.microsoft.com/office/drawing/2014/main" id="{7EA1A11A-699F-BAC1-5240-F8D2F4F381C9}"/>
              </a:ext>
            </a:extLst>
          </p:cNvPr>
          <p:cNvSpPr>
            <a:spLocks noGrp="1"/>
          </p:cNvSpPr>
          <p:nvPr>
            <p:ph type="body" sz="quarter" idx="22"/>
          </p:nvPr>
        </p:nvSpPr>
        <p:spPr/>
        <p:txBody>
          <a:bodyPr/>
          <a:lstStyle/>
          <a:p>
            <a:r>
              <a:rPr lang="de-DE"/>
              <a:t>Schicht 1: Physische Schicht</a:t>
            </a:r>
          </a:p>
        </p:txBody>
      </p:sp>
      <p:sp>
        <p:nvSpPr>
          <p:cNvPr id="10" name="Textplatzhalter 9">
            <a:extLst>
              <a:ext uri="{FF2B5EF4-FFF2-40B4-BE49-F238E27FC236}">
                <a16:creationId xmlns:a16="http://schemas.microsoft.com/office/drawing/2014/main" id="{C8340133-E8FF-A9E0-B692-A6250D9BC40B}"/>
              </a:ext>
            </a:extLst>
          </p:cNvPr>
          <p:cNvSpPr>
            <a:spLocks noGrp="1"/>
          </p:cNvSpPr>
          <p:nvPr>
            <p:ph type="body" sz="quarter" idx="23"/>
          </p:nvPr>
        </p:nvSpPr>
        <p:spPr/>
        <p:txBody>
          <a:bodyPr/>
          <a:lstStyle/>
          <a:p>
            <a:r>
              <a:rPr lang="de-DE"/>
              <a:t>Schicht 2: Sicherungsschicht</a:t>
            </a:r>
          </a:p>
        </p:txBody>
      </p:sp>
      <p:sp>
        <p:nvSpPr>
          <p:cNvPr id="11" name="Textplatzhalter 10">
            <a:extLst>
              <a:ext uri="{FF2B5EF4-FFF2-40B4-BE49-F238E27FC236}">
                <a16:creationId xmlns:a16="http://schemas.microsoft.com/office/drawing/2014/main" id="{30C0BE79-FCC6-40D6-4871-A2D7BAC560D7}"/>
              </a:ext>
            </a:extLst>
          </p:cNvPr>
          <p:cNvSpPr>
            <a:spLocks noGrp="1"/>
          </p:cNvSpPr>
          <p:nvPr>
            <p:ph type="body" sz="quarter" idx="24"/>
          </p:nvPr>
        </p:nvSpPr>
        <p:spPr/>
        <p:txBody>
          <a:bodyPr/>
          <a:lstStyle/>
          <a:p>
            <a:r>
              <a:rPr lang="de-DE"/>
              <a:t>Schicht 3: Vermittlungsschicht</a:t>
            </a:r>
          </a:p>
        </p:txBody>
      </p:sp>
      <p:pic>
        <p:nvPicPr>
          <p:cNvPr id="16" name="Bildplatzhalter 15" descr="Ein Bild, das Elektronik, Telefon, Schnurtelefon, Tisch enthält.&#10;&#10;Automatisch generierte Beschreibung">
            <a:extLst>
              <a:ext uri="{FF2B5EF4-FFF2-40B4-BE49-F238E27FC236}">
                <a16:creationId xmlns:a16="http://schemas.microsoft.com/office/drawing/2014/main" id="{CAE68B62-49B9-E738-2A2E-D8A99FDE2542}"/>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1167109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2416D3-4BDD-39E6-7FCC-E44E4EA02A42}"/>
              </a:ext>
            </a:extLst>
          </p:cNvPr>
          <p:cNvSpPr>
            <a:spLocks noGrp="1"/>
          </p:cNvSpPr>
          <p:nvPr>
            <p:ph type="title"/>
          </p:nvPr>
        </p:nvSpPr>
        <p:spPr/>
        <p:txBody>
          <a:bodyPr/>
          <a:lstStyle/>
          <a:p>
            <a:r>
              <a:rPr lang="de-DE"/>
              <a:t>Funktion der Schichten 4-7</a:t>
            </a:r>
          </a:p>
        </p:txBody>
      </p:sp>
      <p:sp>
        <p:nvSpPr>
          <p:cNvPr id="3" name="Fußzeilenplatzhalter 2">
            <a:extLst>
              <a:ext uri="{FF2B5EF4-FFF2-40B4-BE49-F238E27FC236}">
                <a16:creationId xmlns:a16="http://schemas.microsoft.com/office/drawing/2014/main" id="{892E4BEB-F425-7B07-799A-1ED983DE36C5}"/>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12113A5B-103F-B01D-9CD2-2A68BEB559B1}"/>
              </a:ext>
            </a:extLst>
          </p:cNvPr>
          <p:cNvSpPr>
            <a:spLocks noGrp="1"/>
          </p:cNvSpPr>
          <p:nvPr>
            <p:ph type="sldNum" sz="quarter" idx="11"/>
          </p:nvPr>
        </p:nvSpPr>
        <p:spPr/>
        <p:txBody>
          <a:bodyPr/>
          <a:lstStyle/>
          <a:p>
            <a:fld id="{F5342A4C-1D06-4798-B51F-D5804CA03D28}" type="slidenum">
              <a:rPr lang="en-ID" smtClean="0"/>
              <a:pPr/>
              <a:t>5</a:t>
            </a:fld>
            <a:endParaRPr lang="en-ID" dirty="0"/>
          </a:p>
        </p:txBody>
      </p:sp>
      <p:sp>
        <p:nvSpPr>
          <p:cNvPr id="6" name="Textplatzhalter 5">
            <a:extLst>
              <a:ext uri="{FF2B5EF4-FFF2-40B4-BE49-F238E27FC236}">
                <a16:creationId xmlns:a16="http://schemas.microsoft.com/office/drawing/2014/main" id="{83D9CF4A-AEC1-273B-F5B1-687F9DA62DCE}"/>
              </a:ext>
            </a:extLst>
          </p:cNvPr>
          <p:cNvSpPr>
            <a:spLocks noGrp="1"/>
          </p:cNvSpPr>
          <p:nvPr>
            <p:ph type="body" sz="quarter" idx="19"/>
          </p:nvPr>
        </p:nvSpPr>
        <p:spPr/>
        <p:txBody>
          <a:bodyPr/>
          <a:lstStyle/>
          <a:p>
            <a:r>
              <a:rPr lang="de-DE"/>
              <a:t>Die Transportschicht sorgt für die zuverlässige Datenübertragung zwischen Endgeräten. Sie verwendet Protokolle wie TCP und UDP, um die Daten in Segmente zu zerlegen und sicherzustellen, dass diese korrekt ankommen.</a:t>
            </a:r>
          </a:p>
        </p:txBody>
      </p:sp>
      <p:sp>
        <p:nvSpPr>
          <p:cNvPr id="7" name="Textplatzhalter 6">
            <a:extLst>
              <a:ext uri="{FF2B5EF4-FFF2-40B4-BE49-F238E27FC236}">
                <a16:creationId xmlns:a16="http://schemas.microsoft.com/office/drawing/2014/main" id="{468DFFC3-2F9D-557A-8DEB-E4B1D949A93D}"/>
              </a:ext>
            </a:extLst>
          </p:cNvPr>
          <p:cNvSpPr>
            <a:spLocks noGrp="1"/>
          </p:cNvSpPr>
          <p:nvPr>
            <p:ph type="body" sz="quarter" idx="20"/>
          </p:nvPr>
        </p:nvSpPr>
        <p:spPr/>
        <p:txBody>
          <a:bodyPr/>
          <a:lstStyle/>
          <a:p>
            <a:r>
              <a:rPr lang="de-DE"/>
              <a:t>Die Sitzungsschicht verwaltet und steuert die Verbindungen zwischen zwei Geräten. Sie ermöglicht die Einrichtung, Verwaltung und Beendigung von Kommunikationssitzungen.</a:t>
            </a:r>
          </a:p>
        </p:txBody>
      </p:sp>
      <p:sp>
        <p:nvSpPr>
          <p:cNvPr id="8" name="Textplatzhalter 7">
            <a:extLst>
              <a:ext uri="{FF2B5EF4-FFF2-40B4-BE49-F238E27FC236}">
                <a16:creationId xmlns:a16="http://schemas.microsoft.com/office/drawing/2014/main" id="{1AF710A7-0E69-E999-DA98-211B91A0C108}"/>
              </a:ext>
            </a:extLst>
          </p:cNvPr>
          <p:cNvSpPr>
            <a:spLocks noGrp="1"/>
          </p:cNvSpPr>
          <p:nvPr>
            <p:ph type="body" sz="quarter" idx="21"/>
          </p:nvPr>
        </p:nvSpPr>
        <p:spPr/>
        <p:txBody>
          <a:bodyPr/>
          <a:lstStyle/>
          <a:p>
            <a:r>
              <a:rPr lang="de-DE"/>
              <a:t>Die Darstellungsschicht ist für die Umwandlung von Daten in ein formatierbares Format verantwortlich, während die Anwendungsschicht die Schnittstelle zwischen Anwendungen und dem Netzwerk darstellt, wodurch verschiedene Netzwerkdienste ausgeführt werden können.</a:t>
            </a:r>
          </a:p>
        </p:txBody>
      </p:sp>
      <p:sp>
        <p:nvSpPr>
          <p:cNvPr id="9" name="Textplatzhalter 8">
            <a:extLst>
              <a:ext uri="{FF2B5EF4-FFF2-40B4-BE49-F238E27FC236}">
                <a16:creationId xmlns:a16="http://schemas.microsoft.com/office/drawing/2014/main" id="{44424956-AA56-E5F5-5EC7-A6D178DCF25F}"/>
              </a:ext>
            </a:extLst>
          </p:cNvPr>
          <p:cNvSpPr>
            <a:spLocks noGrp="1"/>
          </p:cNvSpPr>
          <p:nvPr>
            <p:ph type="body" sz="quarter" idx="22"/>
          </p:nvPr>
        </p:nvSpPr>
        <p:spPr/>
        <p:txBody>
          <a:bodyPr/>
          <a:lstStyle/>
          <a:p>
            <a:r>
              <a:rPr lang="de-DE"/>
              <a:t>Schicht 4: Transportschicht</a:t>
            </a:r>
          </a:p>
        </p:txBody>
      </p:sp>
      <p:sp>
        <p:nvSpPr>
          <p:cNvPr id="10" name="Textplatzhalter 9">
            <a:extLst>
              <a:ext uri="{FF2B5EF4-FFF2-40B4-BE49-F238E27FC236}">
                <a16:creationId xmlns:a16="http://schemas.microsoft.com/office/drawing/2014/main" id="{861CF0F3-25F0-3EF1-D79E-0BE3280350A6}"/>
              </a:ext>
            </a:extLst>
          </p:cNvPr>
          <p:cNvSpPr>
            <a:spLocks noGrp="1"/>
          </p:cNvSpPr>
          <p:nvPr>
            <p:ph type="body" sz="quarter" idx="23"/>
          </p:nvPr>
        </p:nvSpPr>
        <p:spPr/>
        <p:txBody>
          <a:bodyPr/>
          <a:lstStyle/>
          <a:p>
            <a:r>
              <a:rPr lang="de-DE"/>
              <a:t>Schicht 5: Sitzungsschicht</a:t>
            </a:r>
          </a:p>
        </p:txBody>
      </p:sp>
      <p:sp>
        <p:nvSpPr>
          <p:cNvPr id="11" name="Textplatzhalter 10">
            <a:extLst>
              <a:ext uri="{FF2B5EF4-FFF2-40B4-BE49-F238E27FC236}">
                <a16:creationId xmlns:a16="http://schemas.microsoft.com/office/drawing/2014/main" id="{8EF857DE-2115-2135-D4B5-131AC44AD403}"/>
              </a:ext>
            </a:extLst>
          </p:cNvPr>
          <p:cNvSpPr>
            <a:spLocks noGrp="1"/>
          </p:cNvSpPr>
          <p:nvPr>
            <p:ph type="body" sz="quarter" idx="24"/>
          </p:nvPr>
        </p:nvSpPr>
        <p:spPr/>
        <p:txBody>
          <a:bodyPr/>
          <a:lstStyle/>
          <a:p>
            <a:r>
              <a:rPr lang="de-DE"/>
              <a:t>Schicht 6: Darstellungsschicht &amp; Schicht 7: Anwendungsschicht</a:t>
            </a:r>
          </a:p>
        </p:txBody>
      </p:sp>
      <p:pic>
        <p:nvPicPr>
          <p:cNvPr id="16" name="Bildplatzhalter 15" descr="Ein Bild, das draußen, Skulptur, Gebäude, Bronzeskulptur enthält.&#10;&#10;Automatisch generierte Beschreibung">
            <a:extLst>
              <a:ext uri="{FF2B5EF4-FFF2-40B4-BE49-F238E27FC236}">
                <a16:creationId xmlns:a16="http://schemas.microsoft.com/office/drawing/2014/main" id="{CE4654CB-524B-9A9C-4068-24F9FA14F40C}"/>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t="12500" b="12500"/>
          <a:stretch>
            <a:fillRect/>
          </a:stretch>
        </p:blipFill>
        <p:spPr/>
      </p:pic>
    </p:spTree>
    <p:extLst>
      <p:ext uri="{BB962C8B-B14F-4D97-AF65-F5344CB8AC3E}">
        <p14:creationId xmlns:p14="http://schemas.microsoft.com/office/powerpoint/2010/main" val="606476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4194048"/>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Schicht</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OSI Modell</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TCP/IP Modell</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1</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Physische 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Netzwerkschnittstellen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2</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Sicherungsschicht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Netzwerkschnittstellen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3</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Vermittlungsschicht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Internetschicht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4</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Transportschicht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Transportschicht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5</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Sitzungsschicht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Anwendungsschicht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5"/>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6</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Darstellungsschicht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Anwendungsschicht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6"/>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7</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Anwendungsschicht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Anwendungsschicht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7"/>
                  </a:ext>
                </a:extLst>
              </a:tr>
            </a:tbl>
          </a:graphicData>
        </a:graphic>
      </p:graphicFrame>
      <p:sp>
        <p:nvSpPr>
          <p:cNvPr id="3" name="Text 0"/>
          <p:cNvSpPr/>
          <p:nvPr/>
        </p:nvSpPr>
        <p:spPr>
          <a:xfrm>
            <a:off x="939800" y="304800"/>
            <a:ext cx="10299700" cy="8509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de-DE" sz="4400">
                <a:latin typeface="Montserrat ExtraBold"/>
              </a:rPr>
              <a:t>Vergleich: OSI vs. TCP/IP</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0" y="6172200"/>
            <a:ext cx="6223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b="0">
                <a:latin typeface="Montserrat"/>
              </a:rPr>
              <a:pPr algn="ctr"/>
              <a:t>6</a:t>
            </a:fld>
            <a:endParaRPr lang="en-US" sz="1210">
              <a:latin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3001B-50A7-3029-41E4-A427B6C8D957}"/>
              </a:ext>
            </a:extLst>
          </p:cNvPr>
          <p:cNvSpPr>
            <a:spLocks noGrp="1"/>
          </p:cNvSpPr>
          <p:nvPr>
            <p:ph type="title"/>
          </p:nvPr>
        </p:nvSpPr>
        <p:spPr/>
        <p:txBody>
          <a:bodyPr/>
          <a:lstStyle/>
          <a:p>
            <a:r>
              <a:rPr lang="de-DE"/>
              <a:t>Schicht 1: Physische Schicht</a:t>
            </a:r>
          </a:p>
        </p:txBody>
      </p:sp>
      <p:sp>
        <p:nvSpPr>
          <p:cNvPr id="3" name="Fußzeilenplatzhalter 2">
            <a:extLst>
              <a:ext uri="{FF2B5EF4-FFF2-40B4-BE49-F238E27FC236}">
                <a16:creationId xmlns:a16="http://schemas.microsoft.com/office/drawing/2014/main" id="{C8C115E7-56B1-F125-E3E9-EDAF1BF9C2D4}"/>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F21989E4-AD44-D05D-2278-627D74B37F10}"/>
              </a:ext>
            </a:extLst>
          </p:cNvPr>
          <p:cNvSpPr>
            <a:spLocks noGrp="1"/>
          </p:cNvSpPr>
          <p:nvPr>
            <p:ph type="sldNum" sz="quarter" idx="11"/>
          </p:nvPr>
        </p:nvSpPr>
        <p:spPr/>
        <p:txBody>
          <a:bodyPr/>
          <a:lstStyle/>
          <a:p>
            <a:fld id="{F5342A4C-1D06-4798-B51F-D5804CA03D28}" type="slidenum">
              <a:rPr lang="en-ID" smtClean="0"/>
              <a:pPr/>
              <a:t>7</a:t>
            </a:fld>
            <a:endParaRPr lang="en-ID" dirty="0"/>
          </a:p>
        </p:txBody>
      </p:sp>
      <p:pic>
        <p:nvPicPr>
          <p:cNvPr id="8" name="Bildplatzhalter 7">
            <a:extLst>
              <a:ext uri="{FF2B5EF4-FFF2-40B4-BE49-F238E27FC236}">
                <a16:creationId xmlns:a16="http://schemas.microsoft.com/office/drawing/2014/main" id="{39DFF415-F4DB-AA12-1E5D-8088BA702E6B}"/>
              </a:ext>
            </a:extLst>
          </p:cNvPr>
          <p:cNvPicPr>
            <a:picLocks noGrp="1" noChangeAspect="1"/>
          </p:cNvPicPr>
          <p:nvPr>
            <p:ph type="pic" sz="quarter" idx="12"/>
          </p:nvPr>
        </p:nvPicPr>
        <p:blipFill>
          <a:blip r:embed="rId2"/>
          <a:srcRect l="10071" r="10071"/>
          <a:stretch>
            <a:fillRect/>
          </a:stretch>
        </p:blipFill>
        <p:spPr/>
      </p:pic>
      <p:sp>
        <p:nvSpPr>
          <p:cNvPr id="6" name="Textplatzhalter 5">
            <a:extLst>
              <a:ext uri="{FF2B5EF4-FFF2-40B4-BE49-F238E27FC236}">
                <a16:creationId xmlns:a16="http://schemas.microsoft.com/office/drawing/2014/main" id="{9C9BD3AA-35A6-3532-E1B8-3307C88F340D}"/>
              </a:ext>
            </a:extLst>
          </p:cNvPr>
          <p:cNvSpPr>
            <a:spLocks noGrp="1"/>
          </p:cNvSpPr>
          <p:nvPr>
            <p:ph type="body" sz="quarter" idx="15"/>
          </p:nvPr>
        </p:nvSpPr>
        <p:spPr/>
        <p:txBody>
          <a:bodyPr/>
          <a:lstStyle/>
          <a:p>
            <a:r>
              <a:rPr lang="de-DE"/>
              <a:t>Die physische Schicht beschreibt die Hardware-Komponenten und physikalischen Übertragungsmedien, die für die Kommunikation in einem Netzwerk erforderlich sind. Sie umfasst Elemente wie elektrische Pegel, Stecker, Kabeltypen, Modulation und physische Topologie. Diese Schicht sorgt dafür, dass die Bits, die übertragen werden, physikalisch reproduziert und an das Ziel gesendet werden.</a:t>
            </a:r>
          </a:p>
        </p:txBody>
      </p:sp>
      <p:sp>
        <p:nvSpPr>
          <p:cNvPr id="7" name="Textplatzhalter 6">
            <a:extLst>
              <a:ext uri="{FF2B5EF4-FFF2-40B4-BE49-F238E27FC236}">
                <a16:creationId xmlns:a16="http://schemas.microsoft.com/office/drawing/2014/main" id="{3A74B3FD-2832-46D4-8546-C4CB9E231B8C}"/>
              </a:ext>
            </a:extLst>
          </p:cNvPr>
          <p:cNvSpPr>
            <a:spLocks noGrp="1"/>
          </p:cNvSpPr>
          <p:nvPr>
            <p:ph type="body" sz="quarter" idx="16"/>
          </p:nvPr>
        </p:nvSpPr>
        <p:spPr/>
        <p:txBody>
          <a:bodyPr/>
          <a:lstStyle/>
          <a:p>
            <a:r>
              <a:rPr lang="de-DE"/>
              <a:t>Details zu Schicht 1</a:t>
            </a:r>
          </a:p>
        </p:txBody>
      </p:sp>
    </p:spTree>
    <p:extLst>
      <p:ext uri="{BB962C8B-B14F-4D97-AF65-F5344CB8AC3E}">
        <p14:creationId xmlns:p14="http://schemas.microsoft.com/office/powerpoint/2010/main" val="2558346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0E8071-747E-6F87-D42D-95660492D97F}"/>
              </a:ext>
            </a:extLst>
          </p:cNvPr>
          <p:cNvSpPr>
            <a:spLocks noGrp="1"/>
          </p:cNvSpPr>
          <p:nvPr>
            <p:ph type="title"/>
          </p:nvPr>
        </p:nvSpPr>
        <p:spPr/>
        <p:txBody>
          <a:bodyPr/>
          <a:lstStyle/>
          <a:p>
            <a:r>
              <a:rPr lang="de-DE"/>
              <a:t>Kommunikationsbeispiele zwischen den Schichten</a:t>
            </a:r>
          </a:p>
        </p:txBody>
      </p:sp>
      <p:sp>
        <p:nvSpPr>
          <p:cNvPr id="3" name="Fußzeilenplatzhalter 2">
            <a:extLst>
              <a:ext uri="{FF2B5EF4-FFF2-40B4-BE49-F238E27FC236}">
                <a16:creationId xmlns:a16="http://schemas.microsoft.com/office/drawing/2014/main" id="{6CF9E30A-A88F-DA58-6CA8-3FCB90B146EC}"/>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7C000D02-414A-5DF9-97A7-250436B76E23}"/>
              </a:ext>
            </a:extLst>
          </p:cNvPr>
          <p:cNvSpPr>
            <a:spLocks noGrp="1"/>
          </p:cNvSpPr>
          <p:nvPr>
            <p:ph type="sldNum" sz="quarter" idx="11"/>
          </p:nvPr>
        </p:nvSpPr>
        <p:spPr/>
        <p:txBody>
          <a:bodyPr/>
          <a:lstStyle/>
          <a:p>
            <a:fld id="{F5342A4C-1D06-4798-B51F-D5804CA03D28}" type="slidenum">
              <a:rPr lang="en-ID" smtClean="0"/>
              <a:pPr/>
              <a:t>8</a:t>
            </a:fld>
            <a:endParaRPr lang="en-ID" dirty="0"/>
          </a:p>
        </p:txBody>
      </p:sp>
      <p:sp>
        <p:nvSpPr>
          <p:cNvPr id="5" name="Textplatzhalter 4">
            <a:extLst>
              <a:ext uri="{FF2B5EF4-FFF2-40B4-BE49-F238E27FC236}">
                <a16:creationId xmlns:a16="http://schemas.microsoft.com/office/drawing/2014/main" id="{6E02E704-D29B-07D5-2B8F-ACF57FEAA067}"/>
              </a:ext>
            </a:extLst>
          </p:cNvPr>
          <p:cNvSpPr>
            <a:spLocks noGrp="1"/>
          </p:cNvSpPr>
          <p:nvPr>
            <p:ph type="body" sz="quarter" idx="15"/>
          </p:nvPr>
        </p:nvSpPr>
        <p:spPr/>
        <p:txBody>
          <a:bodyPr/>
          <a:lstStyle/>
          <a:p>
            <a:r>
              <a:rPr lang="de-DE"/>
              <a:t>Jede Schicht im OSI Modell kommuniziert mit der darüber- und darunterliegenden Schicht, um die Datenübertragung sicherzustellen. Daten werden von einer höheren zur nächsten niedrigeren Schicht weitergegeben, wobei jede Schicht spezifische Funktionen ausführt.</a:t>
            </a:r>
          </a:p>
        </p:txBody>
      </p:sp>
      <p:sp>
        <p:nvSpPr>
          <p:cNvPr id="6" name="Textplatzhalter 5">
            <a:extLst>
              <a:ext uri="{FF2B5EF4-FFF2-40B4-BE49-F238E27FC236}">
                <a16:creationId xmlns:a16="http://schemas.microsoft.com/office/drawing/2014/main" id="{D0872AC3-12E6-E5A4-8DC9-6E8A4C3B1190}"/>
              </a:ext>
            </a:extLst>
          </p:cNvPr>
          <p:cNvSpPr>
            <a:spLocks noGrp="1"/>
          </p:cNvSpPr>
          <p:nvPr>
            <p:ph type="body" sz="quarter" idx="16"/>
          </p:nvPr>
        </p:nvSpPr>
        <p:spPr/>
        <p:txBody>
          <a:bodyPr/>
          <a:lstStyle/>
          <a:p>
            <a:r>
              <a:rPr lang="de-DE"/>
              <a:t>Interaktion zwischen Schichten</a:t>
            </a:r>
          </a:p>
        </p:txBody>
      </p:sp>
      <p:pic>
        <p:nvPicPr>
          <p:cNvPr id="10" name="Bildplatzhalter 9">
            <a:extLst>
              <a:ext uri="{FF2B5EF4-FFF2-40B4-BE49-F238E27FC236}">
                <a16:creationId xmlns:a16="http://schemas.microsoft.com/office/drawing/2014/main" id="{C61F62EB-C12C-85C9-E9A1-0D5D1CD07ED3}"/>
              </a:ext>
            </a:extLst>
          </p:cNvPr>
          <p:cNvPicPr>
            <a:picLocks noGrp="1" noChangeAspect="1"/>
          </p:cNvPicPr>
          <p:nvPr>
            <p:ph type="pic" sz="quarter" idx="17"/>
          </p:nvPr>
        </p:nvPicPr>
        <p:blipFill>
          <a:blip r:embed="rId2"/>
          <a:srcRect t="46" b="46"/>
          <a:stretch>
            <a:fillRect/>
          </a:stretch>
        </p:blipFill>
        <p:spPr/>
      </p:pic>
      <p:sp>
        <p:nvSpPr>
          <p:cNvPr id="8" name="Textplatzhalter 7">
            <a:extLst>
              <a:ext uri="{FF2B5EF4-FFF2-40B4-BE49-F238E27FC236}">
                <a16:creationId xmlns:a16="http://schemas.microsoft.com/office/drawing/2014/main" id="{25D8E536-B063-807D-28F2-B3FECBDA190A}"/>
              </a:ext>
            </a:extLst>
          </p:cNvPr>
          <p:cNvSpPr>
            <a:spLocks noGrp="1"/>
          </p:cNvSpPr>
          <p:nvPr>
            <p:ph type="body" sz="quarter" idx="19"/>
          </p:nvPr>
        </p:nvSpPr>
        <p:spPr/>
        <p:txBody>
          <a:bodyPr/>
          <a:lstStyle/>
          <a:p>
            <a:r>
              <a:rPr lang="de-DE"/>
              <a:t>Ein Beispiel ist der Umgang mit Netzwerkadressen in der Vermittlungsschicht, die von der Sicherungsschicht zu physischen Adressen aufgelöst werden. Ein weiteres Beispiel ist der Datenfluss von der Anwendungsschicht über die Präsentations- und Sitzungsschicht zur Transportschicht, die für die Segmentierung und Fehlerkontrolle zuständig ist.</a:t>
            </a:r>
          </a:p>
        </p:txBody>
      </p:sp>
      <p:sp>
        <p:nvSpPr>
          <p:cNvPr id="9" name="Textplatzhalter 8">
            <a:extLst>
              <a:ext uri="{FF2B5EF4-FFF2-40B4-BE49-F238E27FC236}">
                <a16:creationId xmlns:a16="http://schemas.microsoft.com/office/drawing/2014/main" id="{D651A0F2-E320-4820-B4E5-5CEA0472156F}"/>
              </a:ext>
            </a:extLst>
          </p:cNvPr>
          <p:cNvSpPr>
            <a:spLocks noGrp="1"/>
          </p:cNvSpPr>
          <p:nvPr>
            <p:ph type="body" sz="quarter" idx="20"/>
          </p:nvPr>
        </p:nvSpPr>
        <p:spPr/>
        <p:txBody>
          <a:bodyPr/>
          <a:lstStyle/>
          <a:p>
            <a:r>
              <a:rPr lang="de-DE"/>
              <a:t>Beispiele</a:t>
            </a:r>
          </a:p>
        </p:txBody>
      </p:sp>
    </p:spTree>
    <p:extLst>
      <p:ext uri="{BB962C8B-B14F-4D97-AF65-F5344CB8AC3E}">
        <p14:creationId xmlns:p14="http://schemas.microsoft.com/office/powerpoint/2010/main" val="2216351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ED2A87-D0F2-4D81-B0E9-DA16731F7214}"/>
              </a:ext>
            </a:extLst>
          </p:cNvPr>
          <p:cNvSpPr>
            <a:spLocks noGrp="1"/>
          </p:cNvSpPr>
          <p:nvPr>
            <p:ph type="title"/>
          </p:nvPr>
        </p:nvSpPr>
        <p:spPr/>
        <p:txBody>
          <a:bodyPr/>
          <a:lstStyle/>
          <a:p>
            <a:r>
              <a:rPr lang="de-DE"/>
              <a:t>Beispiele aus der Praxis</a:t>
            </a:r>
          </a:p>
        </p:txBody>
      </p:sp>
      <p:sp>
        <p:nvSpPr>
          <p:cNvPr id="3" name="Fußzeilenplatzhalter 2">
            <a:extLst>
              <a:ext uri="{FF2B5EF4-FFF2-40B4-BE49-F238E27FC236}">
                <a16:creationId xmlns:a16="http://schemas.microsoft.com/office/drawing/2014/main" id="{FD63DAD0-51A7-930B-EFC6-DC720F1C0492}"/>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E02342F5-D1E0-5F6D-C23F-4A4488C09CF2}"/>
              </a:ext>
            </a:extLst>
          </p:cNvPr>
          <p:cNvSpPr>
            <a:spLocks noGrp="1"/>
          </p:cNvSpPr>
          <p:nvPr>
            <p:ph type="sldNum" sz="quarter" idx="11"/>
          </p:nvPr>
        </p:nvSpPr>
        <p:spPr/>
        <p:txBody>
          <a:bodyPr/>
          <a:lstStyle/>
          <a:p>
            <a:fld id="{F5342A4C-1D06-4798-B51F-D5804CA03D28}" type="slidenum">
              <a:rPr lang="en-ID" smtClean="0"/>
              <a:pPr/>
              <a:t>9</a:t>
            </a:fld>
            <a:endParaRPr lang="en-ID" dirty="0"/>
          </a:p>
        </p:txBody>
      </p:sp>
      <p:pic>
        <p:nvPicPr>
          <p:cNvPr id="12" name="Bildplatzhalter 11">
            <a:extLst>
              <a:ext uri="{FF2B5EF4-FFF2-40B4-BE49-F238E27FC236}">
                <a16:creationId xmlns:a16="http://schemas.microsoft.com/office/drawing/2014/main" id="{8AA45B06-0D0E-48F0-EC74-E7A7F39FD94D}"/>
              </a:ext>
            </a:extLst>
          </p:cNvPr>
          <p:cNvPicPr>
            <a:picLocks noGrp="1" noChangeAspect="1"/>
          </p:cNvPicPr>
          <p:nvPr>
            <p:ph type="pic" sz="quarter" idx="18"/>
          </p:nvPr>
        </p:nvPicPr>
        <p:blipFill>
          <a:blip r:embed="rId2"/>
          <a:srcRect l="16667" r="16667"/>
          <a:stretch>
            <a:fillRect/>
          </a:stretch>
        </p:blipFill>
        <p:spPr/>
      </p:pic>
      <p:sp>
        <p:nvSpPr>
          <p:cNvPr id="6" name="Textplatzhalter 5">
            <a:extLst>
              <a:ext uri="{FF2B5EF4-FFF2-40B4-BE49-F238E27FC236}">
                <a16:creationId xmlns:a16="http://schemas.microsoft.com/office/drawing/2014/main" id="{BCEF34C1-D2F3-8D12-53BE-E7D9B2A2CA8D}"/>
              </a:ext>
            </a:extLst>
          </p:cNvPr>
          <p:cNvSpPr>
            <a:spLocks noGrp="1"/>
          </p:cNvSpPr>
          <p:nvPr>
            <p:ph type="body" sz="quarter" idx="19"/>
          </p:nvPr>
        </p:nvSpPr>
        <p:spPr/>
        <p:txBody>
          <a:bodyPr/>
          <a:lstStyle/>
          <a:p>
            <a:r>
              <a:rPr lang="de-DE"/>
              <a:t>Bei der physischen Schicht könnte es sich um die Verkabelung eines Unternehmensnetzwerks handeln. Dies umfasst Kabeltypen wie Koaxial-, Kupfer- oder Glasfaserkabel sowie Stecker und Signalübertragungen.</a:t>
            </a:r>
          </a:p>
        </p:txBody>
      </p:sp>
      <p:sp>
        <p:nvSpPr>
          <p:cNvPr id="7" name="Textplatzhalter 6">
            <a:extLst>
              <a:ext uri="{FF2B5EF4-FFF2-40B4-BE49-F238E27FC236}">
                <a16:creationId xmlns:a16="http://schemas.microsoft.com/office/drawing/2014/main" id="{B674DADE-4D4E-F928-14B5-BE9FF4B9C284}"/>
              </a:ext>
            </a:extLst>
          </p:cNvPr>
          <p:cNvSpPr>
            <a:spLocks noGrp="1"/>
          </p:cNvSpPr>
          <p:nvPr>
            <p:ph type="body" sz="quarter" idx="20"/>
          </p:nvPr>
        </p:nvSpPr>
        <p:spPr/>
        <p:txBody>
          <a:bodyPr/>
          <a:lstStyle/>
          <a:p>
            <a:r>
              <a:rPr lang="de-DE"/>
              <a:t>In der Transportschicht zum Beispiel stellt ein Webbrowser Datenanforderungen an einen Webserver, wobei TCP die Segmente zuverlässig vom Client zum Server überträgt.</a:t>
            </a:r>
          </a:p>
        </p:txBody>
      </p:sp>
      <p:sp>
        <p:nvSpPr>
          <p:cNvPr id="8" name="Textplatzhalter 7">
            <a:extLst>
              <a:ext uri="{FF2B5EF4-FFF2-40B4-BE49-F238E27FC236}">
                <a16:creationId xmlns:a16="http://schemas.microsoft.com/office/drawing/2014/main" id="{936484D2-0EAD-4542-54DF-CDA38EBE3EAF}"/>
              </a:ext>
            </a:extLst>
          </p:cNvPr>
          <p:cNvSpPr>
            <a:spLocks noGrp="1"/>
          </p:cNvSpPr>
          <p:nvPr>
            <p:ph type="body" sz="quarter" idx="21"/>
          </p:nvPr>
        </p:nvSpPr>
        <p:spPr/>
        <p:txBody>
          <a:bodyPr/>
          <a:lstStyle/>
          <a:p>
            <a:r>
              <a:rPr lang="de-DE"/>
              <a:t>Ein Beispiel aus der Anwendungsschicht ist die Nutzung eines E-Mail-Programms wie Outlook, das auf das SMTP-Protokoll zur Absendung und das IMAP/POP-Protokoll zur Abholung der Emails zurückgreift.</a:t>
            </a:r>
          </a:p>
        </p:txBody>
      </p:sp>
      <p:sp>
        <p:nvSpPr>
          <p:cNvPr id="9" name="Textplatzhalter 8">
            <a:extLst>
              <a:ext uri="{FF2B5EF4-FFF2-40B4-BE49-F238E27FC236}">
                <a16:creationId xmlns:a16="http://schemas.microsoft.com/office/drawing/2014/main" id="{ECF2AA7A-F1A8-08DD-9FCE-B0445EF6B51F}"/>
              </a:ext>
            </a:extLst>
          </p:cNvPr>
          <p:cNvSpPr>
            <a:spLocks noGrp="1"/>
          </p:cNvSpPr>
          <p:nvPr>
            <p:ph type="body" sz="quarter" idx="22"/>
          </p:nvPr>
        </p:nvSpPr>
        <p:spPr/>
        <p:txBody>
          <a:bodyPr/>
          <a:lstStyle/>
          <a:p>
            <a:r>
              <a:rPr lang="de-DE"/>
              <a:t>Physische Schicht</a:t>
            </a:r>
          </a:p>
        </p:txBody>
      </p:sp>
      <p:sp>
        <p:nvSpPr>
          <p:cNvPr id="10" name="Textplatzhalter 9">
            <a:extLst>
              <a:ext uri="{FF2B5EF4-FFF2-40B4-BE49-F238E27FC236}">
                <a16:creationId xmlns:a16="http://schemas.microsoft.com/office/drawing/2014/main" id="{9FC39D51-9015-09C4-28CB-E5061327DDEC}"/>
              </a:ext>
            </a:extLst>
          </p:cNvPr>
          <p:cNvSpPr>
            <a:spLocks noGrp="1"/>
          </p:cNvSpPr>
          <p:nvPr>
            <p:ph type="body" sz="quarter" idx="23"/>
          </p:nvPr>
        </p:nvSpPr>
        <p:spPr/>
        <p:txBody>
          <a:bodyPr/>
          <a:lstStyle/>
          <a:p>
            <a:r>
              <a:rPr lang="de-DE"/>
              <a:t>Transportschicht</a:t>
            </a:r>
          </a:p>
        </p:txBody>
      </p:sp>
      <p:sp>
        <p:nvSpPr>
          <p:cNvPr id="11" name="Textplatzhalter 10">
            <a:extLst>
              <a:ext uri="{FF2B5EF4-FFF2-40B4-BE49-F238E27FC236}">
                <a16:creationId xmlns:a16="http://schemas.microsoft.com/office/drawing/2014/main" id="{8B3D24B4-C7F5-7AD7-BBE9-35C0CC773D9D}"/>
              </a:ext>
            </a:extLst>
          </p:cNvPr>
          <p:cNvSpPr>
            <a:spLocks noGrp="1"/>
          </p:cNvSpPr>
          <p:nvPr>
            <p:ph type="body" sz="quarter" idx="24"/>
          </p:nvPr>
        </p:nvSpPr>
        <p:spPr/>
        <p:txBody>
          <a:bodyPr/>
          <a:lstStyle/>
          <a:p>
            <a:r>
              <a:rPr lang="de-DE"/>
              <a:t>Anwendungsschicht</a:t>
            </a:r>
          </a:p>
        </p:txBody>
      </p:sp>
    </p:spTree>
    <p:extLst>
      <p:ext uri="{BB962C8B-B14F-4D97-AF65-F5344CB8AC3E}">
        <p14:creationId xmlns:p14="http://schemas.microsoft.com/office/powerpoint/2010/main" val="495328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CE01A9-9A94-FDCF-DE5A-428DE46B29FE}"/>
              </a:ext>
            </a:extLst>
          </p:cNvPr>
          <p:cNvSpPr>
            <a:spLocks noGrp="1"/>
          </p:cNvSpPr>
          <p:nvPr>
            <p:ph type="title"/>
          </p:nvPr>
        </p:nvSpPr>
        <p:spPr/>
        <p:txBody>
          <a:bodyPr>
            <a:normAutofit fontScale="90000"/>
          </a:bodyPr>
          <a:lstStyle/>
          <a:p>
            <a:r>
              <a:rPr lang="de-DE"/>
              <a:t>Erkennung und Lösung von Netzwerkproblemen</a:t>
            </a:r>
          </a:p>
        </p:txBody>
      </p:sp>
      <p:sp>
        <p:nvSpPr>
          <p:cNvPr id="3" name="Fußzeilenplatzhalter 2">
            <a:extLst>
              <a:ext uri="{FF2B5EF4-FFF2-40B4-BE49-F238E27FC236}">
                <a16:creationId xmlns:a16="http://schemas.microsoft.com/office/drawing/2014/main" id="{2C69A82F-2308-6C37-543D-9B2485268932}"/>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3106D4E4-986E-3D0F-BEF0-862B03A04CEE}"/>
              </a:ext>
            </a:extLst>
          </p:cNvPr>
          <p:cNvSpPr>
            <a:spLocks noGrp="1"/>
          </p:cNvSpPr>
          <p:nvPr>
            <p:ph type="sldNum" sz="quarter" idx="11"/>
          </p:nvPr>
        </p:nvSpPr>
        <p:spPr/>
        <p:txBody>
          <a:bodyPr/>
          <a:lstStyle/>
          <a:p>
            <a:fld id="{F5342A4C-1D06-4798-B51F-D5804CA03D28}" type="slidenum">
              <a:rPr lang="en-ID" smtClean="0"/>
              <a:pPr/>
              <a:t>10</a:t>
            </a:fld>
            <a:endParaRPr lang="en-ID" dirty="0"/>
          </a:p>
        </p:txBody>
      </p:sp>
      <p:sp>
        <p:nvSpPr>
          <p:cNvPr id="5" name="Textplatzhalter 4">
            <a:extLst>
              <a:ext uri="{FF2B5EF4-FFF2-40B4-BE49-F238E27FC236}">
                <a16:creationId xmlns:a16="http://schemas.microsoft.com/office/drawing/2014/main" id="{D5A6B9B6-81F6-F315-4807-F62A8DF28182}"/>
              </a:ext>
            </a:extLst>
          </p:cNvPr>
          <p:cNvSpPr>
            <a:spLocks noGrp="1"/>
          </p:cNvSpPr>
          <p:nvPr>
            <p:ph type="body" sz="quarter" idx="15"/>
          </p:nvPr>
        </p:nvSpPr>
        <p:spPr>
          <a:xfrm>
            <a:off x="935568" y="3611452"/>
            <a:ext cx="4296833" cy="2179750"/>
          </a:xfrm>
        </p:spPr>
        <p:txBody>
          <a:bodyPr/>
          <a:lstStyle/>
          <a:p>
            <a:r>
              <a:rPr lang="de-DE" dirty="0"/>
              <a:t>Das OSI Modell unterstützt Techniker bei der Fehlersuche, indem es eine klare Struktur für das Isolieren von Problemen bietet. Probleme können systematisch bearbeitet werden, indem jede Schicht sowohl auf der Sende- als auch auf der Empfängerseite untersucht wird.</a:t>
            </a:r>
          </a:p>
        </p:txBody>
      </p:sp>
      <p:sp>
        <p:nvSpPr>
          <p:cNvPr id="6" name="Textplatzhalter 5">
            <a:extLst>
              <a:ext uri="{FF2B5EF4-FFF2-40B4-BE49-F238E27FC236}">
                <a16:creationId xmlns:a16="http://schemas.microsoft.com/office/drawing/2014/main" id="{EDA4792F-6074-E982-4F12-22BF75286FDD}"/>
              </a:ext>
            </a:extLst>
          </p:cNvPr>
          <p:cNvSpPr>
            <a:spLocks noGrp="1"/>
          </p:cNvSpPr>
          <p:nvPr>
            <p:ph type="body" sz="quarter" idx="16"/>
          </p:nvPr>
        </p:nvSpPr>
        <p:spPr>
          <a:xfrm>
            <a:off x="935567" y="3197218"/>
            <a:ext cx="4296831" cy="340659"/>
          </a:xfrm>
        </p:spPr>
        <p:txBody>
          <a:bodyPr/>
          <a:lstStyle/>
          <a:p>
            <a:r>
              <a:rPr lang="de-DE"/>
              <a:t>Rolle des OSI Modells</a:t>
            </a:r>
          </a:p>
        </p:txBody>
      </p:sp>
      <p:pic>
        <p:nvPicPr>
          <p:cNvPr id="10" name="Bildplatzhalter 9">
            <a:extLst>
              <a:ext uri="{FF2B5EF4-FFF2-40B4-BE49-F238E27FC236}">
                <a16:creationId xmlns:a16="http://schemas.microsoft.com/office/drawing/2014/main" id="{288AAC0E-68FF-6EE1-E249-8ABE7ADA7883}"/>
              </a:ext>
            </a:extLst>
          </p:cNvPr>
          <p:cNvPicPr>
            <a:picLocks noGrp="1" noChangeAspect="1"/>
          </p:cNvPicPr>
          <p:nvPr>
            <p:ph type="pic" sz="quarter" idx="17"/>
          </p:nvPr>
        </p:nvPicPr>
        <p:blipFill>
          <a:blip r:embed="rId2"/>
          <a:srcRect t="7811" b="7811"/>
          <a:stretch>
            <a:fillRect/>
          </a:stretch>
        </p:blipFill>
        <p:spPr/>
      </p:pic>
      <p:sp>
        <p:nvSpPr>
          <p:cNvPr id="8" name="Textplatzhalter 7">
            <a:extLst>
              <a:ext uri="{FF2B5EF4-FFF2-40B4-BE49-F238E27FC236}">
                <a16:creationId xmlns:a16="http://schemas.microsoft.com/office/drawing/2014/main" id="{80769C19-3CA3-049E-5AD0-F6B91CE7C328}"/>
              </a:ext>
            </a:extLst>
          </p:cNvPr>
          <p:cNvSpPr>
            <a:spLocks noGrp="1"/>
          </p:cNvSpPr>
          <p:nvPr>
            <p:ph type="body" sz="quarter" idx="18"/>
          </p:nvPr>
        </p:nvSpPr>
        <p:spPr/>
        <p:txBody>
          <a:bodyPr/>
          <a:lstStyle/>
          <a:p>
            <a:r>
              <a:rPr lang="de-DE"/>
              <a:t>Wenn zum Beispiel ein Server nicht antwortet, kann geprüft werden, ob das Problem in der physischen Schicht (Kabel, Hub), der Sicherungsschicht (MAC-Filterung), der Vermittlungsschicht (IP-Routing), der Transportschicht (TCP-Verbindungen) oder den höheren Schichten liegt.</a:t>
            </a:r>
          </a:p>
        </p:txBody>
      </p:sp>
      <p:sp>
        <p:nvSpPr>
          <p:cNvPr id="9" name="Textplatzhalter 8">
            <a:extLst>
              <a:ext uri="{FF2B5EF4-FFF2-40B4-BE49-F238E27FC236}">
                <a16:creationId xmlns:a16="http://schemas.microsoft.com/office/drawing/2014/main" id="{4EF862F7-7989-93BA-1B41-FC0862CF0415}"/>
              </a:ext>
            </a:extLst>
          </p:cNvPr>
          <p:cNvSpPr>
            <a:spLocks noGrp="1"/>
          </p:cNvSpPr>
          <p:nvPr>
            <p:ph type="body" sz="quarter" idx="19"/>
          </p:nvPr>
        </p:nvSpPr>
        <p:spPr/>
        <p:txBody>
          <a:bodyPr/>
          <a:lstStyle/>
          <a:p>
            <a:r>
              <a:rPr lang="de-DE"/>
              <a:t>Praktische Anwendung</a:t>
            </a:r>
          </a:p>
        </p:txBody>
      </p:sp>
    </p:spTree>
    <p:extLst>
      <p:ext uri="{BB962C8B-B14F-4D97-AF65-F5344CB8AC3E}">
        <p14:creationId xmlns:p14="http://schemas.microsoft.com/office/powerpoint/2010/main" val="3867305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4194048"/>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Schicht</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OSI Modell</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tc>
                  <a:txBody>
                    <a:bodyPr/>
                    <a:lstStyle/>
                    <a:p>
                      <a:pPr marL="0" indent="0">
                        <a:buNone/>
                      </a:pPr>
                      <a:r>
                        <a:rPr lang="en-US" sz="1400" dirty="0">
                          <a:solidFill>
                            <a:srgbClr val="000000"/>
                          </a:solidFill>
                          <a:latin typeface="Open Sans" pitchFamily="34" charset="0"/>
                          <a:ea typeface="Open Sans" pitchFamily="34" charset="-122"/>
                          <a:cs typeface="Open Sans" pitchFamily="34" charset="-120"/>
                        </a:rPr>
                        <a:t>Beispiele Protokolle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CAC8C5"/>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1</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Physische 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Ethernet, DSL</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2</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Sicherungsschicht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IEEE 802.3 (Ethernet), PPP</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3</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Vermittlungsschicht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IP, ICMP</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4</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Transportschicht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TCP, UDP</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5</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Sitzungsschicht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NetBIOS, PPTP</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5"/>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6</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Darstellungsschicht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JPEG, GIF</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6"/>
                  </a:ext>
                </a:extLst>
              </a:tr>
              <a:tr h="524256">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7</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Anwendungsschicht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tc>
                  <a:txBody>
                    <a:bodyPr/>
                    <a:lstStyle/>
                    <a:p>
                      <a:pPr marL="0" indent="0">
                        <a:buNone/>
                      </a:pPr>
                      <a:r>
                        <a:rPr lang="en-US" sz="1200" dirty="0">
                          <a:solidFill>
                            <a:srgbClr val="000000"/>
                          </a:solidFill>
                          <a:latin typeface="Open Sans" pitchFamily="34" charset="0"/>
                          <a:ea typeface="Open Sans" pitchFamily="34" charset="-122"/>
                          <a:cs typeface="Open Sans" pitchFamily="34" charset="-120"/>
                        </a:rPr>
                        <a:t>HTTP, SMTP, FTP</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EAE9E8"/>
                    </a:solidFill>
                  </a:tcPr>
                </a:tc>
                <a:extLst>
                  <a:ext uri="{0D108BD9-81ED-4DB2-BD59-A6C34878D82A}">
                    <a16:rowId xmlns:a16="http://schemas.microsoft.com/office/drawing/2014/main" val="10007"/>
                  </a:ext>
                </a:extLst>
              </a:tr>
            </a:tbl>
          </a:graphicData>
        </a:graphic>
      </p:graphicFrame>
      <p:sp>
        <p:nvSpPr>
          <p:cNvPr id="3" name="Text 0"/>
          <p:cNvSpPr/>
          <p:nvPr/>
        </p:nvSpPr>
        <p:spPr>
          <a:xfrm>
            <a:off x="939800" y="304800"/>
            <a:ext cx="10299700" cy="8509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de-DE" sz="4400">
                <a:latin typeface="Montserrat ExtraBold"/>
              </a:rPr>
              <a:t>Wichtige Protokolle auf einzelnen Schichten</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0" y="6172200"/>
            <a:ext cx="6223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b="0">
                <a:latin typeface="Montserrat"/>
              </a:rPr>
              <a:pPr algn="ctr"/>
              <a:t>11</a:t>
            </a:fld>
            <a:endParaRPr lang="en-US" sz="1210">
              <a:latin typeface="Montserrat"/>
            </a:endParaRPr>
          </a:p>
        </p:txBody>
      </p:sp>
    </p:spTree>
    <p:extLst>
      <p:ext uri="{BB962C8B-B14F-4D97-AF65-F5344CB8AC3E}">
        <p14:creationId xmlns:p14="http://schemas.microsoft.com/office/powerpoint/2010/main" val="3870209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A62B2-2AE6-8697-A16E-72B0AF14B3D5}"/>
              </a:ext>
            </a:extLst>
          </p:cNvPr>
          <p:cNvSpPr>
            <a:spLocks noGrp="1"/>
          </p:cNvSpPr>
          <p:nvPr>
            <p:ph type="title"/>
          </p:nvPr>
        </p:nvSpPr>
        <p:spPr/>
        <p:txBody>
          <a:bodyPr>
            <a:normAutofit fontScale="90000"/>
          </a:bodyPr>
          <a:lstStyle/>
          <a:p>
            <a:r>
              <a:rPr lang="de-DE"/>
              <a:t>Bedeutung des OSI Modells in der Informatik</a:t>
            </a:r>
          </a:p>
        </p:txBody>
      </p:sp>
      <p:sp>
        <p:nvSpPr>
          <p:cNvPr id="3" name="Fußzeilenplatzhalter 2">
            <a:extLst>
              <a:ext uri="{FF2B5EF4-FFF2-40B4-BE49-F238E27FC236}">
                <a16:creationId xmlns:a16="http://schemas.microsoft.com/office/drawing/2014/main" id="{24DBE9F7-5477-6EE5-F11B-5BC3E736C309}"/>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B183C0C8-C013-FFB9-8C81-4F1DBCC73B1D}"/>
              </a:ext>
            </a:extLst>
          </p:cNvPr>
          <p:cNvSpPr>
            <a:spLocks noGrp="1"/>
          </p:cNvSpPr>
          <p:nvPr>
            <p:ph type="sldNum" sz="quarter" idx="11"/>
          </p:nvPr>
        </p:nvSpPr>
        <p:spPr/>
        <p:txBody>
          <a:bodyPr/>
          <a:lstStyle/>
          <a:p>
            <a:fld id="{F5342A4C-1D06-4798-B51F-D5804CA03D28}" type="slidenum">
              <a:rPr lang="en-ID" smtClean="0"/>
              <a:pPr/>
              <a:t>12</a:t>
            </a:fld>
            <a:endParaRPr lang="en-ID" dirty="0"/>
          </a:p>
        </p:txBody>
      </p:sp>
      <p:pic>
        <p:nvPicPr>
          <p:cNvPr id="10" name="Bildplatzhalter 9">
            <a:extLst>
              <a:ext uri="{FF2B5EF4-FFF2-40B4-BE49-F238E27FC236}">
                <a16:creationId xmlns:a16="http://schemas.microsoft.com/office/drawing/2014/main" id="{7C233388-D4E1-E8BC-5B72-6E899DF480DE}"/>
              </a:ext>
            </a:extLst>
          </p:cNvPr>
          <p:cNvPicPr>
            <a:picLocks noGrp="1" noChangeAspect="1"/>
          </p:cNvPicPr>
          <p:nvPr>
            <p:ph type="pic" sz="quarter" idx="12"/>
          </p:nvPr>
        </p:nvPicPr>
        <p:blipFill>
          <a:blip r:embed="rId2"/>
          <a:srcRect l="14534" r="14534"/>
          <a:stretch>
            <a:fillRect/>
          </a:stretch>
        </p:blipFill>
        <p:spPr/>
      </p:pic>
      <p:sp>
        <p:nvSpPr>
          <p:cNvPr id="6" name="Textplatzhalter 5">
            <a:extLst>
              <a:ext uri="{FF2B5EF4-FFF2-40B4-BE49-F238E27FC236}">
                <a16:creationId xmlns:a16="http://schemas.microsoft.com/office/drawing/2014/main" id="{182EBB33-C7E4-4C49-85BC-D48F38EAE6C7}"/>
              </a:ext>
            </a:extLst>
          </p:cNvPr>
          <p:cNvSpPr>
            <a:spLocks noGrp="1"/>
          </p:cNvSpPr>
          <p:nvPr>
            <p:ph type="body" sz="quarter" idx="15"/>
          </p:nvPr>
        </p:nvSpPr>
        <p:spPr/>
        <p:txBody>
          <a:bodyPr/>
          <a:lstStyle/>
          <a:p>
            <a:r>
              <a:rPr lang="de-DE"/>
              <a:t>Das OSI Modell spielt eine zentrale Rolle in der Informatik und Netzwerktechnik, da es die Zusammenarbeit und Integration verschiedener Netzwerkprodukte und -technologien fördert. Es erleichtert die Entwicklung und das Testen neuer Protokolle und Systeme und bildet die Basis für viele Lehrpläne in der IT-Ausbildung.</a:t>
            </a:r>
          </a:p>
        </p:txBody>
      </p:sp>
      <p:pic>
        <p:nvPicPr>
          <p:cNvPr id="11" name="Bildplatzhalter 10">
            <a:extLst>
              <a:ext uri="{FF2B5EF4-FFF2-40B4-BE49-F238E27FC236}">
                <a16:creationId xmlns:a16="http://schemas.microsoft.com/office/drawing/2014/main" id="{6F11073C-2125-60E8-F964-BEF09520D224}"/>
              </a:ext>
            </a:extLst>
          </p:cNvPr>
          <p:cNvPicPr>
            <a:picLocks noGrp="1" noChangeAspect="1"/>
          </p:cNvPicPr>
          <p:nvPr>
            <p:ph type="pic" sz="quarter" idx="17"/>
          </p:nvPr>
        </p:nvPicPr>
        <p:blipFill>
          <a:blip r:embed="rId3"/>
          <a:srcRect l="14534" r="14534"/>
          <a:stretch>
            <a:fillRect/>
          </a:stretch>
        </p:blipFill>
        <p:spPr/>
      </p:pic>
      <p:pic>
        <p:nvPicPr>
          <p:cNvPr id="12" name="Bildplatzhalter 11">
            <a:extLst>
              <a:ext uri="{FF2B5EF4-FFF2-40B4-BE49-F238E27FC236}">
                <a16:creationId xmlns:a16="http://schemas.microsoft.com/office/drawing/2014/main" id="{73129F28-A87B-102D-7B45-B4A2E3214E57}"/>
              </a:ext>
            </a:extLst>
          </p:cNvPr>
          <p:cNvPicPr>
            <a:picLocks noGrp="1" noChangeAspect="1"/>
          </p:cNvPicPr>
          <p:nvPr>
            <p:ph type="pic" sz="quarter" idx="18"/>
          </p:nvPr>
        </p:nvPicPr>
        <p:blipFill>
          <a:blip r:embed="rId4"/>
          <a:srcRect l="14534" r="14534"/>
          <a:stretch>
            <a:fillRect/>
          </a:stretch>
        </p:blipFill>
        <p:spPr/>
      </p:pic>
      <p:sp>
        <p:nvSpPr>
          <p:cNvPr id="9" name="Textplatzhalter 8">
            <a:extLst>
              <a:ext uri="{FF2B5EF4-FFF2-40B4-BE49-F238E27FC236}">
                <a16:creationId xmlns:a16="http://schemas.microsoft.com/office/drawing/2014/main" id="{4C67F684-EBF5-73FE-45B3-CE8333E4714E}"/>
              </a:ext>
            </a:extLst>
          </p:cNvPr>
          <p:cNvSpPr>
            <a:spLocks noGrp="1"/>
          </p:cNvSpPr>
          <p:nvPr>
            <p:ph type="body" sz="quarter" idx="19"/>
          </p:nvPr>
        </p:nvSpPr>
        <p:spPr/>
        <p:txBody>
          <a:bodyPr/>
          <a:lstStyle/>
          <a:p>
            <a:r>
              <a:rPr lang="de-DE"/>
              <a:t>Relevanz und Anwendung</a:t>
            </a:r>
          </a:p>
        </p:txBody>
      </p:sp>
    </p:spTree>
    <p:extLst>
      <p:ext uri="{BB962C8B-B14F-4D97-AF65-F5344CB8AC3E}">
        <p14:creationId xmlns:p14="http://schemas.microsoft.com/office/powerpoint/2010/main" val="3249023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DFABB5-5421-D7DB-DEC6-75FE15CC4EC2}"/>
              </a:ext>
            </a:extLst>
          </p:cNvPr>
          <p:cNvSpPr>
            <a:spLocks noGrp="1"/>
          </p:cNvSpPr>
          <p:nvPr>
            <p:ph type="title"/>
          </p:nvPr>
        </p:nvSpPr>
        <p:spPr/>
        <p:txBody>
          <a:bodyPr/>
          <a:lstStyle/>
          <a:p>
            <a:r>
              <a:rPr lang="de-DE"/>
              <a:t>Zusammenfassung und Schlussfolgerung</a:t>
            </a:r>
          </a:p>
        </p:txBody>
      </p:sp>
      <p:sp>
        <p:nvSpPr>
          <p:cNvPr id="3" name="Fußzeilenplatzhalter 2">
            <a:extLst>
              <a:ext uri="{FF2B5EF4-FFF2-40B4-BE49-F238E27FC236}">
                <a16:creationId xmlns:a16="http://schemas.microsoft.com/office/drawing/2014/main" id="{20CE1425-EC95-09AD-2652-E41675A6957C}"/>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5EF0E72A-8279-10D5-95A1-E80617A7F315}"/>
              </a:ext>
            </a:extLst>
          </p:cNvPr>
          <p:cNvSpPr>
            <a:spLocks noGrp="1"/>
          </p:cNvSpPr>
          <p:nvPr>
            <p:ph type="sldNum" sz="quarter" idx="11"/>
          </p:nvPr>
        </p:nvSpPr>
        <p:spPr/>
        <p:txBody>
          <a:bodyPr/>
          <a:lstStyle/>
          <a:p>
            <a:fld id="{F5342A4C-1D06-4798-B51F-D5804CA03D28}" type="slidenum">
              <a:rPr lang="en-ID" smtClean="0"/>
              <a:pPr/>
              <a:t>13</a:t>
            </a:fld>
            <a:endParaRPr lang="en-ID" dirty="0"/>
          </a:p>
        </p:txBody>
      </p:sp>
      <p:pic>
        <p:nvPicPr>
          <p:cNvPr id="9" name="Bildplatzhalter 8">
            <a:extLst>
              <a:ext uri="{FF2B5EF4-FFF2-40B4-BE49-F238E27FC236}">
                <a16:creationId xmlns:a16="http://schemas.microsoft.com/office/drawing/2014/main" id="{7171AE5B-1B7E-1DDC-9F8E-89B771F3BDFA}"/>
              </a:ext>
            </a:extLst>
          </p:cNvPr>
          <p:cNvPicPr>
            <a:picLocks noGrp="1" noChangeAspect="1"/>
          </p:cNvPicPr>
          <p:nvPr>
            <p:ph type="pic" sz="quarter" idx="12"/>
          </p:nvPr>
        </p:nvPicPr>
        <p:blipFill>
          <a:blip r:embed="rId2"/>
          <a:srcRect t="30452" b="30452"/>
          <a:stretch>
            <a:fillRect/>
          </a:stretch>
        </p:blipFill>
        <p:spPr/>
      </p:pic>
      <p:sp>
        <p:nvSpPr>
          <p:cNvPr id="6" name="Textplatzhalter 5">
            <a:extLst>
              <a:ext uri="{FF2B5EF4-FFF2-40B4-BE49-F238E27FC236}">
                <a16:creationId xmlns:a16="http://schemas.microsoft.com/office/drawing/2014/main" id="{F36BE258-EF1E-E158-23D7-EB9AAA2ACCB3}"/>
              </a:ext>
            </a:extLst>
          </p:cNvPr>
          <p:cNvSpPr>
            <a:spLocks noGrp="1"/>
          </p:cNvSpPr>
          <p:nvPr>
            <p:ph type="body" sz="quarter" idx="15"/>
          </p:nvPr>
        </p:nvSpPr>
        <p:spPr/>
        <p:txBody>
          <a:bodyPr/>
          <a:lstStyle/>
          <a:p>
            <a:r>
              <a:rPr lang="de-DE"/>
              <a:t>Das OSI Modell ist ein wichtiges Werkzeug zur Standardisierung und Strukturierung der Datenkommunikation in Netzwerken. Es hilft bei der Fehlersuche und der Entwicklung neuer Technologien, indem es eine klare Trennung der verschiedenen Schichten und Aufgaben ermöglicht. Das Verständnis dieses Modells ist für jeden, der im Bereich Netzwerktechnik und Informatik arbeitet, essenziell.</a:t>
            </a:r>
          </a:p>
        </p:txBody>
      </p:sp>
      <p:sp>
        <p:nvSpPr>
          <p:cNvPr id="7" name="Textplatzhalter 6">
            <a:extLst>
              <a:ext uri="{FF2B5EF4-FFF2-40B4-BE49-F238E27FC236}">
                <a16:creationId xmlns:a16="http://schemas.microsoft.com/office/drawing/2014/main" id="{4487C6E2-FDDD-B479-C4E3-CB8A657B1FB5}"/>
              </a:ext>
            </a:extLst>
          </p:cNvPr>
          <p:cNvSpPr>
            <a:spLocks noGrp="1"/>
          </p:cNvSpPr>
          <p:nvPr>
            <p:ph type="body" sz="quarter" idx="16"/>
          </p:nvPr>
        </p:nvSpPr>
        <p:spPr/>
        <p:txBody>
          <a:bodyPr/>
          <a:lstStyle/>
          <a:p>
            <a:r>
              <a:rPr lang="de-DE"/>
              <a:t>Wichtigste Punkte</a:t>
            </a:r>
          </a:p>
        </p:txBody>
      </p:sp>
      <p:pic>
        <p:nvPicPr>
          <p:cNvPr id="10" name="Bildplatzhalter 9">
            <a:extLst>
              <a:ext uri="{FF2B5EF4-FFF2-40B4-BE49-F238E27FC236}">
                <a16:creationId xmlns:a16="http://schemas.microsoft.com/office/drawing/2014/main" id="{E3EE5779-9F40-F5BC-A806-F98DCE5D099A}"/>
              </a:ext>
            </a:extLst>
          </p:cNvPr>
          <p:cNvPicPr>
            <a:picLocks noGrp="1" noChangeAspect="1"/>
          </p:cNvPicPr>
          <p:nvPr>
            <p:ph type="pic" sz="quarter" idx="17"/>
          </p:nvPr>
        </p:nvPicPr>
        <p:blipFill>
          <a:blip r:embed="rId3"/>
          <a:srcRect t="6789" b="6789"/>
          <a:stretch>
            <a:fillRect/>
          </a:stretch>
        </p:blipFill>
        <p:spPr/>
      </p:pic>
    </p:spTree>
    <p:extLst>
      <p:ext uri="{BB962C8B-B14F-4D97-AF65-F5344CB8AC3E}">
        <p14:creationId xmlns:p14="http://schemas.microsoft.com/office/powerpoint/2010/main" val="1902382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6FBFC3-991B-37BA-050F-0DA0B1DFE35C}"/>
              </a:ext>
            </a:extLst>
          </p:cNvPr>
          <p:cNvSpPr>
            <a:spLocks noGrp="1"/>
          </p:cNvSpPr>
          <p:nvPr>
            <p:ph type="title"/>
          </p:nvPr>
        </p:nvSpPr>
        <p:spPr/>
        <p:txBody>
          <a:bodyPr/>
          <a:lstStyle/>
          <a:p>
            <a:r>
              <a:rPr lang="de-DE"/>
              <a:t>Quiz: Testen Sie Ihr Wissen</a:t>
            </a:r>
          </a:p>
        </p:txBody>
      </p:sp>
      <p:sp>
        <p:nvSpPr>
          <p:cNvPr id="3" name="Fußzeilenplatzhalter 2">
            <a:extLst>
              <a:ext uri="{FF2B5EF4-FFF2-40B4-BE49-F238E27FC236}">
                <a16:creationId xmlns:a16="http://schemas.microsoft.com/office/drawing/2014/main" id="{711AAA21-107E-8AEE-2443-1AF13DA044DF}"/>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DCC9E803-0CCC-C3A6-68A8-849D24539F3D}"/>
              </a:ext>
            </a:extLst>
          </p:cNvPr>
          <p:cNvSpPr>
            <a:spLocks noGrp="1"/>
          </p:cNvSpPr>
          <p:nvPr>
            <p:ph type="sldNum" sz="quarter" idx="11"/>
          </p:nvPr>
        </p:nvSpPr>
        <p:spPr/>
        <p:txBody>
          <a:bodyPr/>
          <a:lstStyle/>
          <a:p>
            <a:fld id="{F5342A4C-1D06-4798-B51F-D5804CA03D28}" type="slidenum">
              <a:rPr lang="en-ID" smtClean="0"/>
              <a:pPr/>
              <a:t>14</a:t>
            </a:fld>
            <a:endParaRPr lang="en-ID" dirty="0"/>
          </a:p>
        </p:txBody>
      </p:sp>
      <p:pic>
        <p:nvPicPr>
          <p:cNvPr id="8" name="Bildplatzhalter 7">
            <a:extLst>
              <a:ext uri="{FF2B5EF4-FFF2-40B4-BE49-F238E27FC236}">
                <a16:creationId xmlns:a16="http://schemas.microsoft.com/office/drawing/2014/main" id="{97EA3040-3CDF-00C5-4377-328D9EF9D3AE}"/>
              </a:ext>
            </a:extLst>
          </p:cNvPr>
          <p:cNvPicPr>
            <a:picLocks noGrp="1" noChangeAspect="1"/>
          </p:cNvPicPr>
          <p:nvPr>
            <p:ph type="pic" sz="quarter" idx="12"/>
          </p:nvPr>
        </p:nvPicPr>
        <p:blipFill>
          <a:blip r:embed="rId2"/>
          <a:srcRect l="25064" r="25064"/>
          <a:stretch>
            <a:fillRect/>
          </a:stretch>
        </p:blipFill>
        <p:spPr/>
      </p:pic>
      <p:sp>
        <p:nvSpPr>
          <p:cNvPr id="6" name="Textplatzhalter 5">
            <a:extLst>
              <a:ext uri="{FF2B5EF4-FFF2-40B4-BE49-F238E27FC236}">
                <a16:creationId xmlns:a16="http://schemas.microsoft.com/office/drawing/2014/main" id="{C8BF5B9A-B696-B755-22F6-2D3592A7BC55}"/>
              </a:ext>
            </a:extLst>
          </p:cNvPr>
          <p:cNvSpPr>
            <a:spLocks noGrp="1"/>
          </p:cNvSpPr>
          <p:nvPr>
            <p:ph type="body" sz="quarter" idx="15"/>
          </p:nvPr>
        </p:nvSpPr>
        <p:spPr/>
        <p:txBody>
          <a:bodyPr/>
          <a:lstStyle/>
          <a:p>
            <a:r>
              <a:rPr lang="de-DE"/>
              <a:t>Testen Sie Ihr Wissen über das OSI Modell mit ein paar kurzen Fragen. Welche Schicht des OSI Modells behandelt die physische Übertragung der Daten? Welches Protokoll wird in der Transportschicht verwendet? Wie interagieren die einzelnen Schichten im Modell?</a:t>
            </a:r>
          </a:p>
        </p:txBody>
      </p:sp>
      <p:sp>
        <p:nvSpPr>
          <p:cNvPr id="7" name="Textplatzhalter 6">
            <a:extLst>
              <a:ext uri="{FF2B5EF4-FFF2-40B4-BE49-F238E27FC236}">
                <a16:creationId xmlns:a16="http://schemas.microsoft.com/office/drawing/2014/main" id="{AE45E0D2-D274-864F-1F57-358B8E2983A5}"/>
              </a:ext>
            </a:extLst>
          </p:cNvPr>
          <p:cNvSpPr>
            <a:spLocks noGrp="1"/>
          </p:cNvSpPr>
          <p:nvPr>
            <p:ph type="body" sz="quarter" idx="16"/>
          </p:nvPr>
        </p:nvSpPr>
        <p:spPr/>
        <p:txBody>
          <a:bodyPr/>
          <a:lstStyle/>
          <a:p>
            <a:r>
              <a:rPr lang="de-DE"/>
              <a:t>Quiz Fragen</a:t>
            </a:r>
          </a:p>
        </p:txBody>
      </p:sp>
    </p:spTree>
    <p:extLst>
      <p:ext uri="{BB962C8B-B14F-4D97-AF65-F5344CB8AC3E}">
        <p14:creationId xmlns:p14="http://schemas.microsoft.com/office/powerpoint/2010/main" val="1576431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28E840-861F-7418-598F-6E10F40BA77F}"/>
              </a:ext>
            </a:extLst>
          </p:cNvPr>
          <p:cNvSpPr>
            <a:spLocks noGrp="1"/>
          </p:cNvSpPr>
          <p:nvPr>
            <p:ph type="title"/>
          </p:nvPr>
        </p:nvSpPr>
        <p:spPr/>
        <p:txBody>
          <a:bodyPr/>
          <a:lstStyle/>
          <a:p>
            <a:r>
              <a:rPr lang="de-DE"/>
              <a:t>Fragen und Antworten</a:t>
            </a:r>
          </a:p>
        </p:txBody>
      </p:sp>
      <p:sp>
        <p:nvSpPr>
          <p:cNvPr id="3" name="Fußzeilenplatzhalter 2">
            <a:extLst>
              <a:ext uri="{FF2B5EF4-FFF2-40B4-BE49-F238E27FC236}">
                <a16:creationId xmlns:a16="http://schemas.microsoft.com/office/drawing/2014/main" id="{BCFA1864-F622-EFA2-30A2-CCC1D7DB2D55}"/>
              </a:ext>
            </a:extLst>
          </p:cNvPr>
          <p:cNvSpPr>
            <a:spLocks noGrp="1"/>
          </p:cNvSpPr>
          <p:nvPr>
            <p:ph type="ftr" sz="quarter" idx="10"/>
          </p:nvPr>
        </p:nvSpPr>
        <p:spPr/>
        <p:txBody>
          <a:bodyPr/>
          <a:lstStyle/>
          <a:p>
            <a:r>
              <a:rPr lang="en-ID"/>
              <a:t>DAS OSI MODELL</a:t>
            </a:r>
            <a:endParaRPr lang="en-ID" dirty="0"/>
          </a:p>
        </p:txBody>
      </p:sp>
      <p:sp>
        <p:nvSpPr>
          <p:cNvPr id="4" name="Foliennummernplatzhalter 3">
            <a:extLst>
              <a:ext uri="{FF2B5EF4-FFF2-40B4-BE49-F238E27FC236}">
                <a16:creationId xmlns:a16="http://schemas.microsoft.com/office/drawing/2014/main" id="{713809B0-60A6-27F3-8F25-536C83E3B3EB}"/>
              </a:ext>
            </a:extLst>
          </p:cNvPr>
          <p:cNvSpPr>
            <a:spLocks noGrp="1"/>
          </p:cNvSpPr>
          <p:nvPr>
            <p:ph type="sldNum" sz="quarter" idx="11"/>
          </p:nvPr>
        </p:nvSpPr>
        <p:spPr/>
        <p:txBody>
          <a:bodyPr/>
          <a:lstStyle/>
          <a:p>
            <a:fld id="{F5342A4C-1D06-4798-B51F-D5804CA03D28}" type="slidenum">
              <a:rPr lang="en-ID" smtClean="0"/>
              <a:pPr/>
              <a:t>15</a:t>
            </a:fld>
            <a:endParaRPr lang="en-ID" dirty="0"/>
          </a:p>
        </p:txBody>
      </p:sp>
      <p:sp>
        <p:nvSpPr>
          <p:cNvPr id="5" name="Textplatzhalter 4">
            <a:extLst>
              <a:ext uri="{FF2B5EF4-FFF2-40B4-BE49-F238E27FC236}">
                <a16:creationId xmlns:a16="http://schemas.microsoft.com/office/drawing/2014/main" id="{5AE96A0B-390F-450D-FB67-E1F3ED10689F}"/>
              </a:ext>
            </a:extLst>
          </p:cNvPr>
          <p:cNvSpPr>
            <a:spLocks noGrp="1"/>
          </p:cNvSpPr>
          <p:nvPr>
            <p:ph type="body" sz="quarter" idx="15"/>
          </p:nvPr>
        </p:nvSpPr>
        <p:spPr/>
        <p:txBody>
          <a:bodyPr/>
          <a:lstStyle/>
          <a:p>
            <a:r>
              <a:rPr lang="de-DE"/>
              <a:t>Nun haben Sie die Möglichkeit, Fragen zu stellen und Unklarheiten zu beseitigen. Lassen Sie uns die wichtigsten Aspekte noch einmal durchgehen und eventuelle offene Fragen klären.</a:t>
            </a:r>
          </a:p>
        </p:txBody>
      </p:sp>
      <p:sp>
        <p:nvSpPr>
          <p:cNvPr id="6" name="Textplatzhalter 5">
            <a:extLst>
              <a:ext uri="{FF2B5EF4-FFF2-40B4-BE49-F238E27FC236}">
                <a16:creationId xmlns:a16="http://schemas.microsoft.com/office/drawing/2014/main" id="{FAF5E2BB-A58F-21D0-005A-4EF13A1D022F}"/>
              </a:ext>
            </a:extLst>
          </p:cNvPr>
          <p:cNvSpPr>
            <a:spLocks noGrp="1"/>
          </p:cNvSpPr>
          <p:nvPr>
            <p:ph type="body" sz="quarter" idx="16"/>
          </p:nvPr>
        </p:nvSpPr>
        <p:spPr/>
        <p:txBody>
          <a:bodyPr/>
          <a:lstStyle/>
          <a:p>
            <a:r>
              <a:rPr lang="de-DE"/>
              <a:t>Q&amp;A Session</a:t>
            </a:r>
          </a:p>
        </p:txBody>
      </p:sp>
      <p:pic>
        <p:nvPicPr>
          <p:cNvPr id="10" name="Bildplatzhalter 9">
            <a:extLst>
              <a:ext uri="{FF2B5EF4-FFF2-40B4-BE49-F238E27FC236}">
                <a16:creationId xmlns:a16="http://schemas.microsoft.com/office/drawing/2014/main" id="{5D8D5C86-1917-EE9C-8289-7516CB8E39DB}"/>
              </a:ext>
            </a:extLst>
          </p:cNvPr>
          <p:cNvPicPr>
            <a:picLocks noGrp="1" noChangeAspect="1"/>
          </p:cNvPicPr>
          <p:nvPr>
            <p:ph type="pic" sz="quarter" idx="17"/>
          </p:nvPr>
        </p:nvPicPr>
        <p:blipFill>
          <a:blip r:embed="rId2"/>
          <a:srcRect t="9379" b="9379"/>
          <a:stretch>
            <a:fillRect/>
          </a:stretch>
        </p:blipFill>
        <p:spPr/>
      </p:pic>
      <p:pic>
        <p:nvPicPr>
          <p:cNvPr id="11" name="Bildplatzhalter 10">
            <a:extLst>
              <a:ext uri="{FF2B5EF4-FFF2-40B4-BE49-F238E27FC236}">
                <a16:creationId xmlns:a16="http://schemas.microsoft.com/office/drawing/2014/main" id="{3AFACBC0-4A54-C3F8-151E-52E9CAEE97CF}"/>
              </a:ext>
            </a:extLst>
          </p:cNvPr>
          <p:cNvPicPr>
            <a:picLocks noGrp="1" noChangeAspect="1"/>
          </p:cNvPicPr>
          <p:nvPr>
            <p:ph type="pic" sz="quarter" idx="19"/>
          </p:nvPr>
        </p:nvPicPr>
        <p:blipFill>
          <a:blip r:embed="rId3"/>
          <a:srcRect l="21478" r="21478"/>
          <a:stretch>
            <a:fillRect/>
          </a:stretch>
        </p:blipFill>
        <p:spPr/>
      </p:pic>
      <p:pic>
        <p:nvPicPr>
          <p:cNvPr id="12" name="Bildplatzhalter 11">
            <a:extLst>
              <a:ext uri="{FF2B5EF4-FFF2-40B4-BE49-F238E27FC236}">
                <a16:creationId xmlns:a16="http://schemas.microsoft.com/office/drawing/2014/main" id="{177C46A8-3BFC-464B-3179-FDC4DB2E39C2}"/>
              </a:ext>
            </a:extLst>
          </p:cNvPr>
          <p:cNvPicPr>
            <a:picLocks noGrp="1" noChangeAspect="1"/>
          </p:cNvPicPr>
          <p:nvPr>
            <p:ph type="pic" sz="quarter" idx="20"/>
          </p:nvPr>
        </p:nvPicPr>
        <p:blipFill>
          <a:blip r:embed="rId4"/>
          <a:srcRect t="14233" b="14233"/>
          <a:stretch>
            <a:fillRect/>
          </a:stretch>
        </p:blipFill>
        <p:spPr/>
      </p:pic>
    </p:spTree>
    <p:extLst>
      <p:ext uri="{BB962C8B-B14F-4D97-AF65-F5344CB8AC3E}">
        <p14:creationId xmlns:p14="http://schemas.microsoft.com/office/powerpoint/2010/main" val="383868250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lanche">
  <a:themeElements>
    <a:clrScheme name="SevenBox's Tone White">
      <a:dk1>
        <a:srgbClr val="232220"/>
      </a:dk1>
      <a:lt1>
        <a:srgbClr val="FFFFFF"/>
      </a:lt1>
      <a:dk2>
        <a:srgbClr val="232220"/>
      </a:dk2>
      <a:lt2>
        <a:srgbClr val="FFFFFF"/>
      </a:lt2>
      <a:accent1>
        <a:srgbClr val="A06C55"/>
      </a:accent1>
      <a:accent2>
        <a:srgbClr val="B68268"/>
      </a:accent2>
      <a:accent3>
        <a:srgbClr val="DB9D84"/>
      </a:accent3>
      <a:accent4>
        <a:srgbClr val="F3AF98"/>
      </a:accent4>
      <a:accent5>
        <a:srgbClr val="EFBBB8"/>
      </a:accent5>
      <a:accent6>
        <a:srgbClr val="E59E9C"/>
      </a:accent6>
      <a:hlink>
        <a:srgbClr val="5B9BD5"/>
      </a:hlink>
      <a:folHlink>
        <a:srgbClr val="70AD47"/>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F65C517-A7EC-4294-82E4-54D20FE71D3F}">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1087</Words>
  <Application>Microsoft Office PowerPoint</Application>
  <PresentationFormat>Breitbild</PresentationFormat>
  <Paragraphs>136</Paragraphs>
  <Slides>15</Slides>
  <Notes>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15</vt:i4>
      </vt:variant>
    </vt:vector>
  </HeadingPairs>
  <TitlesOfParts>
    <vt:vector size="24" baseType="lpstr">
      <vt:lpstr>Aptos</vt:lpstr>
      <vt:lpstr>Aptos Display</vt:lpstr>
      <vt:lpstr>Arial</vt:lpstr>
      <vt:lpstr>Montserrat</vt:lpstr>
      <vt:lpstr>Montserrat Bold</vt:lpstr>
      <vt:lpstr>Montserrat ExtraBold</vt:lpstr>
      <vt:lpstr>Open Sans</vt:lpstr>
      <vt:lpstr>Office</vt:lpstr>
      <vt:lpstr>Blanche</vt:lpstr>
      <vt:lpstr>DAS OSI MODELL</vt:lpstr>
      <vt:lpstr>Einführung in das OSI Modell</vt:lpstr>
      <vt:lpstr>Die 7 Schichten des OSI Modells</vt:lpstr>
      <vt:lpstr>Funktion der Schichten 1-3</vt:lpstr>
      <vt:lpstr>Funktion der Schichten 4-7</vt:lpstr>
      <vt:lpstr>PowerPoint-Präsentation</vt:lpstr>
      <vt:lpstr>Schicht 1: Physische Schicht</vt:lpstr>
      <vt:lpstr>Kommunikationsbeispiele zwischen den Schichten</vt:lpstr>
      <vt:lpstr>Beispiele aus der Praxis</vt:lpstr>
      <vt:lpstr>Erkennung und Lösung von Netzwerkproblemen</vt:lpstr>
      <vt:lpstr>PowerPoint-Präsentation</vt:lpstr>
      <vt:lpstr>Bedeutung des OSI Modells in der Informatik</vt:lpstr>
      <vt:lpstr>Zusammenfassung und Schlussfolgerung</vt:lpstr>
      <vt:lpstr>Quiz: Testen Sie Ihr Wissen</vt:lpstr>
      <vt:lpstr>Fragen und Antworten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2024-08-07T16:54:49Z</dcterms:created>
  <dcterms:modified xsi:type="dcterms:W3CDTF">2024-08-08T09:01:24Z</dcterms:modified>
</cp:coreProperties>
</file>