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3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1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61E4B-046F-4EB8-B1A1-93A798F35428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7C28F-6575-462B-A216-7EA8CD85563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105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356CB-4390-5AEC-CA4C-A7FCAAF48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BDB20C-1E70-7162-63DF-BAF22B1F5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92D22D9-4A13-61C5-A3C7-09BBE8B5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9B21B1-ADFD-4764-3B88-97AFD525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5A4A5E-FF86-DC79-E8CD-8B001194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729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AAED0-C448-82BD-0682-86CAF62C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6578CD-C10A-B553-2915-07AFB917D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6596C9-04CA-1C67-DE5B-AEC10CC70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379C2F-4752-2FA2-D266-33AC7EFA4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C4C3EA-0763-9EF8-EAAA-0FF61588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94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F4E0C-65AC-C9C7-7870-FCC6B423B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031F57-3707-6CBC-BE6C-00CA3451B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E3025C-85DF-5855-FA27-CC934EC6A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925529-7DC5-1CEA-5D8E-E290A3898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59923B-0C5B-A1B2-295E-AF6AC6832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0609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68D8A0-E838-9479-5752-21CC60CF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AC020-A9D0-5B26-EEAB-D677D7672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DF4E122-F61D-BFCD-6497-588F9AB04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18771D-2372-EEF4-A394-B69ADB7D2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24D516F-E1C7-F686-C136-BE1BE4DE7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490A538-E8A2-D161-0F06-E1E0885F9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662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FF58B3-5459-5653-ABA4-B979E3F2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09CE99-1908-EDCF-240A-B6B52640B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0E7072-0FF0-1FEF-7157-D821A2AD3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7A4E6BA-3431-58AD-5F27-F7BF49B94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55851D3-87F7-AA71-A55C-2E28FE6B5E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072358B-AA0B-68F3-C88B-2CCEC114C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69C1B33-5B39-4AA8-9DA0-70B48C973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33E76B-BFEC-FC3D-1043-C001EEDF4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0922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EF2645-073A-DEC4-BB3E-7CF1ECF52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D47CA3B-0D1C-CC86-211A-AD9581038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60F09E0-44B1-4DE5-FF46-0E56E32E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B232A-A52A-041A-3A4D-F4FDBED1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968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D9DCEEF-483C-311A-898A-C5FF99700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CEE968C-EC44-A51E-CC7E-7AABE4270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48D09F-1ABB-3D6B-BC50-5B7448D86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31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700B8F-C68E-038B-D99B-0018B62C7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851D7C-C614-04F0-56D2-788F88418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2D2E6D-80F3-B027-63E8-C335D84FE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8266CD5-C0B8-ACDA-A3EA-C2418C826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7A67E42-6900-51CA-9011-BD2B5F5D1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C69AF65-DEB7-C1B6-1AB1-CB5C7573B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372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520E1-1D85-EC3F-B076-3411539DB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3DA8F0B-47F7-4731-4F89-FBB7CA06A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756C1EF-2DD2-52DD-6492-0364C482A1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191D4E9-B895-28E3-EF51-B8BBA7615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2B7A155-10BA-54F1-00EF-CD9F1FC2A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CB9AE3-9669-BBA2-D232-DC1F1174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42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532E6-7E76-D15D-FCD1-069D9FAFD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25AC426-B325-EB29-03A5-A0593E181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A1BA0B-1C2A-571E-7A32-6B9961F41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E26083-9AAD-E992-7C9A-5E6502AF2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92F70F-F68F-984D-FD59-520425B5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142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63F9135-9793-6DC5-73E0-89D80E75E7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1B22541-0C5D-46E2-CE8C-0DBE107E1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EEA683-2820-2973-4481-D6C678A57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C3ED7A-5033-B26C-7583-0ABF5D1E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830291-C59B-4C3D-44F1-460B43B23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711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0518"/>
            <a:ext cx="6970824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4" y="2222065"/>
            <a:ext cx="6970825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745948-92EA-3E8A-1DBC-45422E91850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80323" y="3143243"/>
            <a:ext cx="6139069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7155554-9334-F8D5-FA7F-80CF2FB3BC7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1580323" y="3754790"/>
            <a:ext cx="6139068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4C718E-DBD5-B640-39D2-7860AFE27FF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60666" y="4717060"/>
            <a:ext cx="697082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B073C5F-2FFF-4B6A-E630-E112FB5B952B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960666" y="5328607"/>
            <a:ext cx="6970822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0843267-C01A-455A-D8A3-E8A7C6CFB0F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DAE6A71-9FA2-20A0-D992-DEBF7FF330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5D3E6-EA9D-9DE8-6317-6DF86AEEDB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C6C789A-7FB2-432A-6019-3F62E5386F2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987745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72CBAF-4BDE-95E9-99A1-9EDDBDEF84D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7987745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9600" y="5692875"/>
            <a:ext cx="10972800" cy="539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241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95664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6" y="2185521"/>
            <a:ext cx="533400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5334002" cy="2044898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2209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2423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1728"/>
            <a:ext cx="6922301" cy="562749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178669"/>
            <a:ext cx="6922300" cy="83701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146198" y="3092460"/>
            <a:ext cx="6736768" cy="62264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1146197" y="3689968"/>
            <a:ext cx="6736767" cy="92610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378113" y="4763061"/>
            <a:ext cx="6504852" cy="5819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78112" y="5380382"/>
            <a:ext cx="6504851" cy="86563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1F54DF-E984-A005-B56B-B62147C13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160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439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2439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426387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426387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6200" y="3752850"/>
            <a:ext cx="5156200" cy="2457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362553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537496"/>
            <a:ext cx="3259180" cy="121518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712973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712973" y="2537495"/>
            <a:ext cx="3259180" cy="1197477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7011488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7011488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81E5-DE3E-1E52-3179-344AB5B2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A41B8-CF99-8A7C-E16D-CFEF1E09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89524-6BA7-0F2E-1749-175C6928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6759F-66EA-8EE3-A2F4-F15BA2F9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8357-3F2C-483C-C0FC-FD9FB673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3092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19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D5D9D97-51CC-8985-DD10-C7E6D4091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8640BF-268C-9650-9FBB-2B13A8FDD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89560F-DE29-DBCD-B5DC-68CFA32035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009BE7-C53E-4016-96DE-C167F1D6D4E0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2043E0-760B-26D7-3100-49912008B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21AA34-194A-ACDE-61AC-532FB057C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52E258-85F4-4990-ABDD-66257F93A0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679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1847056"/>
            <a:ext cx="10629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3537"/>
            <a:ext cx="10629900" cy="1236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71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60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384">
          <p15:clr>
            <a:srgbClr val="F26B43"/>
          </p15:clr>
        </p15:guide>
        <p15:guide id="3" pos="600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5A6AA-D81C-6E01-58E6-D7ED9233D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Die Rolle des </a:t>
            </a:r>
            <a:r>
              <a:rPr lang="de-DE" dirty="0" err="1"/>
              <a:t>AdminSDHolder</a:t>
            </a:r>
            <a:r>
              <a:rPr lang="de-DE" dirty="0"/>
              <a:t> im </a:t>
            </a:r>
            <a:r>
              <a:rPr lang="de-DE" dirty="0" err="1"/>
              <a:t>Active</a:t>
            </a:r>
            <a:r>
              <a:rPr lang="de-DE" dirty="0"/>
              <a:t> Directory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B5D12-45B6-A823-90B1-7B0C230D98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Jörn Walter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FD56A0BA-B676-ED1A-C20F-B6180FBF807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" r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52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773A61-83A1-6EAB-0DC8-3473B028F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Warum ist der AdminSDHolder wichtig?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CF669D-4521-0674-29D2-2ED59C6E3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Aufgaben des AdminSDHolder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72A1AAA-18B7-406F-2D2D-E36FD2B8D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 dirty="0"/>
              <a:t>Der </a:t>
            </a:r>
            <a:r>
              <a:rPr lang="de-DE" sz="1400" dirty="0" err="1"/>
              <a:t>AdminSDHolder</a:t>
            </a:r>
            <a:r>
              <a:rPr lang="de-DE" sz="1400" dirty="0"/>
              <a:t> ist wichtig, da er Sicherheitsprinzipien im </a:t>
            </a:r>
            <a:r>
              <a:rPr lang="de-DE" sz="1400" dirty="0" err="1"/>
              <a:t>Active</a:t>
            </a:r>
            <a:r>
              <a:rPr lang="de-DE" sz="1400" dirty="0"/>
              <a:t> Directory durchsetzt, insbesondere die Rechte bestimmter Benutzer und Gruppen vererbt und überwacht.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ECDE9BD-0871-F03F-B64C-C0820174623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 dirty="0"/>
              <a:t>Bedeutung für die Sicherheit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495C0AA-E7CE-C285-2860-8B86C53B472C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Durch die korrekte Konfiguration des AdminSDHolder können potenzielle Sicherheitsrisiken minimiert werden, da unnötige Änderungen an kritischen Gruppenrechten vermieden werden.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51F626E-666E-49D7-D29B-561B588F7CEF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Verwaltung im Active Directory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CD208A1-E575-BC23-3037-C3C4FEEFC5F1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Der AdminSDHolder spielt eine wichtige Rolle bei der Verwaltung von Objekten und Berechtigungen, um die Integrität und Sicherheit des Active Directory sicherzustellen.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4172D0F0-78EE-CEDE-D886-0634A3D9096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574" r="16574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9B8F3D9-71DD-B341-03D5-1ACACB24CB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1399894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3766CD-3810-E3A2-F61E-39600F083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Was passiert, wenn AdminSDHolder nicht ordnungsgemäß konfiguriert ist?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7734DCA-229F-CA99-CDCE-242850A61F7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Potenzielle Risiken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5595770-5793-83B0-FDF9-4C240A2A03E0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Eine fehlerhafte Konfiguration des AdminSDHolder kann zu Sicherheitslücken führen, z. B. unerwünschte Änderungen an kritischen Berechtigungen, die die Gesamtsicherheit des Active Directory gefährden.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BD8CA52-923A-DB44-4283-C1BCFC5AE40C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Auswirkungen von Fehlkonfigurationen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2AACBC2-0BCC-5EFB-B3DC-13A8D0D7543F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Mögliche Auswirkungen sind unautorisierte Zugriffe auf sensible Daten, Einschränkungen bei der Benutzerverwaltung und Compliance-Probleme, die die Integrität des Verzeichnisdienstes gefährden.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7167212-2F6E-48A7-744C-2E9A5ADC2A98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Gefahren durch fehlende Konfiguration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ABC65E0-FA65-A922-616D-A2D21FD8D9A8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Ohne angemessene Konfiguration besteht die Gefahr, dass Administratoren unbeabsichtigt unnötige Änderungen vornehmen und somit Sicherheitsrichtlinien verletzt werden, was zu erheblichen Sicherheitslücken führen kann.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A98468B2-1F6D-F440-ED2D-D129D2A6991F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0656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346E7F-FC0B-9A9F-54FA-9C2F1A78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Die Funktionsweise des AdminSDHolder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E6536E-4FD4-B320-92CA-25515EC63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Sicherheitsprinzipien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1585148-A290-C6C0-423B-EC5933E20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Der AdminSDHolder setzt Sicherheitsprinzipien im Active Directory um, indem er sicherstellt, dass bestimmte Gruppenrichtlinien für geschützte Objekte konsistent angewendet werden.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1BDAEDBB-8206-9A5A-0672-26D9603265E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DA44421-D3E7-B4B1-FE70-04AAFDF211DB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Durchsetzung von Berechtigungen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8C5750A-FA7B-35E6-A68C-AC7C38E31CF0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Er erzwingt Berechtigungen für Administratoren, damit sie in der Lage sind, objektspezifische Berechtigungen zu steuern, um die Integrität und Sicherheit des Verzeichnisdienstes zu wahren.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7DF7E54-B05D-4F37-9630-42DF0E941B2A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Schutz vor unerwünschten Änderungen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2B35757-DB3F-3E5E-34D4-6B9E8C5707A3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Der AdminSDHolder schützt sensible Objekte vor unautorisierten oder unerwünschten Änderungen, indem er eine zentrale Instanz für die Verwaltung von Sicherheitsberechtigungen bereitstellt.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3F4C6F4-265A-3C8A-6DA8-25F5F1D0666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4141629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2097024"/>
        </p:xfrm>
        <a:graphic>
          <a:graphicData uri="http://schemas.openxmlformats.org/drawingml/2006/table">
            <a:tbl>
              <a:tblPr/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Berechtigungstyp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Auswirkungen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Erben von Rechten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Übernahme von spezifischen Berechtigungen für geschützte Objekte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Gruppenmitgliedschaften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Kontrolle über Mitglieder und Zuweisungen in geschützten Gruppen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Berechtigungsvererbung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Sicherstellung der konsistenten Vererbung autorisierter Zugriffsrechte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ctr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latin typeface="Calibri"/>
                <a:ea typeface="Calibri"/>
                <a:cs typeface="Calibri"/>
              </a:rPr>
              <a:t>Berechtigungen im AdminSDHolder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249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A4BBB-39AF-26CC-3176-36B0A746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Verwaltung von Objekten durch AdminSDHolder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D9F81F-01C0-16B0-76A9-3B6DC3818D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Objektsicherheit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47D754-44D8-D448-B63C-550F27CE5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Der AdminSDHolder gewährleistet die Sicherheit von Objekten, indem er deren Zugriffsrechte verwaltet und verhindert, dass unautorisierte Änderungen vorgenommen werden.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836BA20-6CAF-E105-C0CE-71B4530885F3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Schutz kritischer Daten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A5DAC9D-E3F4-4250-D504-96A8EFD0E927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Er hilft dabei, kritische Daten vor unbefugten Zugriffen zu schützen, indem er Berechtigungen für Administratoren und Gruppen gezielt steuert.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8617337-772D-D435-5E76-38B18E0A6794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Objektintegrität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A31EF10-50A7-6F10-4A46-EDE028BD3455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Die Verwaltung durch den AdminSDHolder gewährleistet die Integrität von Objekten im Active Directory, um die Konsistenz und Sicherheit des Verzeichnisdienstes zu erhalten.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0980D238-C0E4-C083-A30B-8297E4468B4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26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2092C2-22A7-AADB-6FCD-9C4B78B90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Auditierung von AdminSDHolder-Änderungen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D6AB66B-A25B-AB0B-108A-606EC825E3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Überwachung von Änderungen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F18D2BC-7686-A3F3-1C11-A9E17C3F0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Es ist wichtig, Änderungen am AdminSDHolder zu überwachen, um unerwünschte Anpassungen zu erkennen und Sicherheitsvorfälle frühzeitig zu identifizieren.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6C8DC0C-5B10-AA5F-A0BD-780F0C4177D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Überprüfung der Konfiguration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2AB3F6E-2F69-4D36-3328-D3CDF1B0C94C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Eine regelmäßige Überprüfung des AdminSDHolder stellt sicher, dass die Konfiguration den Sicherheitsstandards entspricht und potenzielle Schwachstellen rechtzeitig behoben werden.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1624F50-77DC-CADB-FB1C-91791AA604CF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Protokollierung von Aktionen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9935E87-DD20-C1AE-79C4-C3FC06F65000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Durch Protokollierung und Auditierung von AdminSDHolder-Änderungen können Sicherheitsbedrohungen erkannt, Verstöße nachvollzogen und geeignete Maßnahmen ergriffen werden.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07B05BB4-4899-4C95-1AC5-F6F2E7C9567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898" r="16898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C7AFFC1-398D-4A98-F410-DBDE95E12B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3124790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28B2E-BB6F-B66A-BE96-8CE72FF62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Zusammenfassung und Best Practices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C43C73-F459-6F1B-1F87-D404AF97F285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Best Practices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177DD64-1135-173D-2146-CC881A0C2C6B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Regelmäßige Überprüfung und Aktualisierung der AdminSDHolder-Konfiguration, Begrenzung von Berechtigungen auf das Mindestmaß, Schulung von Administratoren zu Sicherheitsrichtlinien.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AAF0A4C-982D-9D20-9DF1-E68B590CCD2B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Wichtige Punkte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887FC22-51A1-370F-8E64-6722877434C9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Sicherstellung der Einhaltung von Sicherheitsvorschriften, regelmäßige Schulungen und Sensibilisierung aller Benutzer für den richtigen Umgang mit Berechtigungen.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AB0615F-BB3F-2F51-D3C1-DFDC7A2C27F1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Abschluss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E040AF8-4AFB-C954-E6AF-D9F1A535FBB8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Der AdminSDHolder spielt eine entscheidende Rolle bei der Aufrechterhaltung der Sicherheit und Integrität des Active Directory und erfordert eine sorgfältige Konfiguration und Überwachung.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CCA7AB14-4EB5-885F-75C2-F714E41AB41C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2147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ri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82CBBCA-3330-41DA-B754-B01A2B785A5F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Office PowerPoint</Application>
  <PresentationFormat>Breitbild</PresentationFormat>
  <Paragraphs>57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Calibri SemiBold</vt:lpstr>
      <vt:lpstr>Roboto</vt:lpstr>
      <vt:lpstr>Office</vt:lpstr>
      <vt:lpstr>Drift</vt:lpstr>
      <vt:lpstr>Die Rolle des AdminSDHolder im Active Directory</vt:lpstr>
      <vt:lpstr>Warum ist der AdminSDHolder wichtig?</vt:lpstr>
      <vt:lpstr>Was passiert, wenn AdminSDHolder nicht ordnungsgemäß konfiguriert ist?</vt:lpstr>
      <vt:lpstr>Die Funktionsweise des AdminSDHolder</vt:lpstr>
      <vt:lpstr>PowerPoint-Präsentation</vt:lpstr>
      <vt:lpstr>Verwaltung von Objekten durch AdminSDHolder</vt:lpstr>
      <vt:lpstr>Auditierung von AdminSDHolder-Änderungen</vt:lpstr>
      <vt:lpstr>Zusammenfassung und Best Practices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2</cp:revision>
  <dcterms:created xsi:type="dcterms:W3CDTF">2024-08-05T08:37:13Z</dcterms:created>
  <dcterms:modified xsi:type="dcterms:W3CDTF">2024-08-05T14:46:54Z</dcterms:modified>
</cp:coreProperties>
</file>