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6" r:id="rId2"/>
  </p:sldMasterIdLst>
  <p:notesMasterIdLst>
    <p:notesMasterId r:id="rId17"/>
  </p:notesMasterIdLst>
  <p:sldIdLst>
    <p:sldId id="259" r:id="rId3"/>
    <p:sldId id="260" r:id="rId4"/>
    <p:sldId id="261" r:id="rId5"/>
    <p:sldId id="262" r:id="rId6"/>
    <p:sldId id="263" r:id="rId7"/>
    <p:sldId id="264" r:id="rId8"/>
    <p:sldId id="265" r:id="rId9"/>
    <p:sldId id="266" r:id="rId10"/>
    <p:sldId id="256" r:id="rId11"/>
    <p:sldId id="271" r:id="rId12"/>
    <p:sldId id="267" r:id="rId13"/>
    <p:sldId id="268" r:id="rId14"/>
    <p:sldId id="269" r:id="rId15"/>
    <p:sldId id="270" r:id="rId16"/>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1" autoAdjust="0"/>
    <p:restoredTop sz="94660"/>
  </p:normalViewPr>
  <p:slideViewPr>
    <p:cSldViewPr snapToGrid="0">
      <p:cViewPr varScale="1">
        <p:scale>
          <a:sx n="85" d="100"/>
          <a:sy n="85" d="100"/>
        </p:scale>
        <p:origin x="96" y="10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örn Walter" userId="fbb3fe80-3616-468d-a4ce-7666e7f1ce7e" providerId="ADAL" clId="{FCAA4022-4E5E-467D-9B6F-E9F8A525B294}"/>
    <pc:docChg chg="modSld">
      <pc:chgData name="Jörn Walter" userId="fbb3fe80-3616-468d-a4ce-7666e7f1ce7e" providerId="ADAL" clId="{FCAA4022-4E5E-467D-9B6F-E9F8A525B294}" dt="2024-08-13T11:59:23.819" v="77" actId="14100"/>
      <pc:docMkLst>
        <pc:docMk/>
      </pc:docMkLst>
      <pc:sldChg chg="modSp mod">
        <pc:chgData name="Jörn Walter" userId="fbb3fe80-3616-468d-a4ce-7666e7f1ce7e" providerId="ADAL" clId="{FCAA4022-4E5E-467D-9B6F-E9F8A525B294}" dt="2024-08-13T11:56:58.884" v="4" actId="1035"/>
        <pc:sldMkLst>
          <pc:docMk/>
          <pc:sldMk cId="1425677486" sldId="262"/>
        </pc:sldMkLst>
        <pc:spChg chg="mod">
          <ac:chgData name="Jörn Walter" userId="fbb3fe80-3616-468d-a4ce-7666e7f1ce7e" providerId="ADAL" clId="{FCAA4022-4E5E-467D-9B6F-E9F8A525B294}" dt="2024-08-13T11:56:58.884" v="4" actId="1035"/>
          <ac:spMkLst>
            <pc:docMk/>
            <pc:sldMk cId="1425677486" sldId="262"/>
            <ac:spMk id="2" creationId="{F953361E-45E2-3E68-1D1A-B5D895438760}"/>
          </ac:spMkLst>
        </pc:spChg>
      </pc:sldChg>
      <pc:sldChg chg="modSp mod">
        <pc:chgData name="Jörn Walter" userId="fbb3fe80-3616-468d-a4ce-7666e7f1ce7e" providerId="ADAL" clId="{FCAA4022-4E5E-467D-9B6F-E9F8A525B294}" dt="2024-08-13T11:57:19.342" v="7" actId="14100"/>
        <pc:sldMkLst>
          <pc:docMk/>
          <pc:sldMk cId="3244175082" sldId="263"/>
        </pc:sldMkLst>
        <pc:spChg chg="mod">
          <ac:chgData name="Jörn Walter" userId="fbb3fe80-3616-468d-a4ce-7666e7f1ce7e" providerId="ADAL" clId="{FCAA4022-4E5E-467D-9B6F-E9F8A525B294}" dt="2024-08-13T11:57:09.509" v="6" actId="14100"/>
          <ac:spMkLst>
            <pc:docMk/>
            <pc:sldMk cId="3244175082" sldId="263"/>
            <ac:spMk id="2" creationId="{E391DB29-B88B-ADCC-2315-E5DD76750675}"/>
          </ac:spMkLst>
        </pc:spChg>
        <pc:spChg chg="mod">
          <ac:chgData name="Jörn Walter" userId="fbb3fe80-3616-468d-a4ce-7666e7f1ce7e" providerId="ADAL" clId="{FCAA4022-4E5E-467D-9B6F-E9F8A525B294}" dt="2024-08-13T11:57:19.342" v="7" actId="14100"/>
          <ac:spMkLst>
            <pc:docMk/>
            <pc:sldMk cId="3244175082" sldId="263"/>
            <ac:spMk id="8" creationId="{FFB723BA-268B-26D5-4414-0141409BF4C2}"/>
          </ac:spMkLst>
        </pc:spChg>
      </pc:sldChg>
      <pc:sldChg chg="modSp mod">
        <pc:chgData name="Jörn Walter" userId="fbb3fe80-3616-468d-a4ce-7666e7f1ce7e" providerId="ADAL" clId="{FCAA4022-4E5E-467D-9B6F-E9F8A525B294}" dt="2024-08-13T11:57:41.915" v="11" actId="14100"/>
        <pc:sldMkLst>
          <pc:docMk/>
          <pc:sldMk cId="4288270854" sldId="265"/>
        </pc:sldMkLst>
        <pc:spChg chg="mod">
          <ac:chgData name="Jörn Walter" userId="fbb3fe80-3616-468d-a4ce-7666e7f1ce7e" providerId="ADAL" clId="{FCAA4022-4E5E-467D-9B6F-E9F8A525B294}" dt="2024-08-13T11:57:41.915" v="11" actId="14100"/>
          <ac:spMkLst>
            <pc:docMk/>
            <pc:sldMk cId="4288270854" sldId="265"/>
            <ac:spMk id="2" creationId="{7564405B-05F1-FB08-35E9-A2E29E45476D}"/>
          </ac:spMkLst>
        </pc:spChg>
      </pc:sldChg>
      <pc:sldChg chg="modSp mod">
        <pc:chgData name="Jörn Walter" userId="fbb3fe80-3616-468d-a4ce-7666e7f1ce7e" providerId="ADAL" clId="{FCAA4022-4E5E-467D-9B6F-E9F8A525B294}" dt="2024-08-13T11:57:59.201" v="37" actId="14100"/>
        <pc:sldMkLst>
          <pc:docMk/>
          <pc:sldMk cId="1896930627" sldId="266"/>
        </pc:sldMkLst>
        <pc:spChg chg="mod">
          <ac:chgData name="Jörn Walter" userId="fbb3fe80-3616-468d-a4ce-7666e7f1ce7e" providerId="ADAL" clId="{FCAA4022-4E5E-467D-9B6F-E9F8A525B294}" dt="2024-08-13T11:57:59.201" v="37" actId="14100"/>
          <ac:spMkLst>
            <pc:docMk/>
            <pc:sldMk cId="1896930627" sldId="266"/>
            <ac:spMk id="2" creationId="{AF289CFE-45A1-BD1D-253B-EAE27D20A85A}"/>
          </ac:spMkLst>
        </pc:spChg>
      </pc:sldChg>
      <pc:sldChg chg="modSp mod">
        <pc:chgData name="Jörn Walter" userId="fbb3fe80-3616-468d-a4ce-7666e7f1ce7e" providerId="ADAL" clId="{FCAA4022-4E5E-467D-9B6F-E9F8A525B294}" dt="2024-08-13T11:58:34.752" v="59" actId="1038"/>
        <pc:sldMkLst>
          <pc:docMk/>
          <pc:sldMk cId="2025818077" sldId="268"/>
        </pc:sldMkLst>
        <pc:spChg chg="mod">
          <ac:chgData name="Jörn Walter" userId="fbb3fe80-3616-468d-a4ce-7666e7f1ce7e" providerId="ADAL" clId="{FCAA4022-4E5E-467D-9B6F-E9F8A525B294}" dt="2024-08-13T11:58:34.752" v="59" actId="1038"/>
          <ac:spMkLst>
            <pc:docMk/>
            <pc:sldMk cId="2025818077" sldId="268"/>
            <ac:spMk id="2" creationId="{52B45C68-D259-EDB3-2358-FB40C5AE0DA9}"/>
          </ac:spMkLst>
        </pc:spChg>
      </pc:sldChg>
      <pc:sldChg chg="modSp mod">
        <pc:chgData name="Jörn Walter" userId="fbb3fe80-3616-468d-a4ce-7666e7f1ce7e" providerId="ADAL" clId="{FCAA4022-4E5E-467D-9B6F-E9F8A525B294}" dt="2024-08-13T11:58:51.286" v="61" actId="14100"/>
        <pc:sldMkLst>
          <pc:docMk/>
          <pc:sldMk cId="1511049136" sldId="269"/>
        </pc:sldMkLst>
        <pc:spChg chg="mod">
          <ac:chgData name="Jörn Walter" userId="fbb3fe80-3616-468d-a4ce-7666e7f1ce7e" providerId="ADAL" clId="{FCAA4022-4E5E-467D-9B6F-E9F8A525B294}" dt="2024-08-13T11:58:51.286" v="61" actId="14100"/>
          <ac:spMkLst>
            <pc:docMk/>
            <pc:sldMk cId="1511049136" sldId="269"/>
            <ac:spMk id="2" creationId="{D921A03F-A0DC-93F1-9634-8E2213E8F572}"/>
          </ac:spMkLst>
        </pc:spChg>
      </pc:sldChg>
      <pc:sldChg chg="modSp mod">
        <pc:chgData name="Jörn Walter" userId="fbb3fe80-3616-468d-a4ce-7666e7f1ce7e" providerId="ADAL" clId="{FCAA4022-4E5E-467D-9B6F-E9F8A525B294}" dt="2024-08-13T11:59:23.819" v="77" actId="14100"/>
        <pc:sldMkLst>
          <pc:docMk/>
          <pc:sldMk cId="3100133219" sldId="270"/>
        </pc:sldMkLst>
        <pc:spChg chg="mod">
          <ac:chgData name="Jörn Walter" userId="fbb3fe80-3616-468d-a4ce-7666e7f1ce7e" providerId="ADAL" clId="{FCAA4022-4E5E-467D-9B6F-E9F8A525B294}" dt="2024-08-13T11:59:23.819" v="77" actId="14100"/>
          <ac:spMkLst>
            <pc:docMk/>
            <pc:sldMk cId="3100133219" sldId="270"/>
            <ac:spMk id="2" creationId="{849DA363-1342-DCA9-0C6B-76545FE00C46}"/>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doughnutChart>
        <c:varyColors val="1"/>
        <c:ser>
          <c:idx val="0"/>
          <c:order val="0"/>
          <c:tx>
            <c:strRef>
              <c:f>Sheet1!$B$1</c:f>
              <c:strCache>
                <c:ptCount val="1"/>
              </c:strCache>
            </c:strRef>
          </c:tx>
          <c:spPr>
            <a:solidFill>
              <a:schemeClr val="accent1"/>
            </a:solidFill>
            <a:ln w="9525" cap="flat">
              <a:solidFill>
                <a:srgbClr val="F9F9F9"/>
              </a:solidFill>
              <a:prstDash val="solid"/>
              <a:round/>
            </a:ln>
            <a:effectLst/>
          </c:spPr>
          <c:dPt>
            <c:idx val="0"/>
            <c:bubble3D val="0"/>
            <c:spPr>
              <a:solidFill>
                <a:srgbClr val="000000"/>
              </a:solidFill>
              <a:effectLst/>
            </c:spPr>
            <c:extLst>
              <c:ext xmlns:c16="http://schemas.microsoft.com/office/drawing/2014/chart" uri="{C3380CC4-5D6E-409C-BE32-E72D297353CC}">
                <c16:uniqueId val="{00000001-10FB-49AE-9DAF-B1F4CBBDBD03}"/>
              </c:ext>
            </c:extLst>
          </c:dPt>
          <c:dPt>
            <c:idx val="1"/>
            <c:bubble3D val="0"/>
            <c:spPr>
              <a:solidFill>
                <a:srgbClr val="0958F7"/>
              </a:solidFill>
              <a:effectLst/>
            </c:spPr>
            <c:extLst>
              <c:ext xmlns:c16="http://schemas.microsoft.com/office/drawing/2014/chart" uri="{C3380CC4-5D6E-409C-BE32-E72D297353CC}">
                <c16:uniqueId val="{00000003-10FB-49AE-9DAF-B1F4CBBDBD03}"/>
              </c:ext>
            </c:extLst>
          </c:dPt>
          <c:cat>
            <c:strRef>
              <c:f>Sheet1!$A$2:$A$3</c:f>
              <c:strCache>
                <c:ptCount val="2"/>
                <c:pt idx="0">
                  <c:v>2018</c:v>
                </c:pt>
              </c:strCache>
            </c:strRef>
          </c:cat>
          <c:val>
            <c:numRef>
              <c:f>Sheet1!$B$2:$B$3</c:f>
              <c:numCache>
                <c:formatCode>General</c:formatCode>
                <c:ptCount val="2"/>
                <c:pt idx="0">
                  <c:v>0.24</c:v>
                </c:pt>
                <c:pt idx="1">
                  <c:v>0.76</c:v>
                </c:pt>
              </c:numCache>
            </c:numRef>
          </c:val>
          <c:extLst>
            <c:ext xmlns:c16="http://schemas.microsoft.com/office/drawing/2014/chart" uri="{C3380CC4-5D6E-409C-BE32-E72D297353CC}">
              <c16:uniqueId val="{00000004-10FB-49AE-9DAF-B1F4CBBDBD03}"/>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doughnutChart>
        <c:varyColors val="1"/>
        <c:ser>
          <c:idx val="0"/>
          <c:order val="0"/>
          <c:tx>
            <c:strRef>
              <c:f>Sheet1!$B$1</c:f>
              <c:strCache>
                <c:ptCount val="1"/>
              </c:strCache>
            </c:strRef>
          </c:tx>
          <c:spPr>
            <a:solidFill>
              <a:schemeClr val="accent1"/>
            </a:solidFill>
            <a:ln w="9525" cap="flat">
              <a:solidFill>
                <a:srgbClr val="F9F9F9"/>
              </a:solidFill>
              <a:prstDash val="solid"/>
              <a:round/>
            </a:ln>
            <a:effectLst/>
          </c:spPr>
          <c:dPt>
            <c:idx val="0"/>
            <c:bubble3D val="0"/>
            <c:spPr>
              <a:solidFill>
                <a:srgbClr val="000000"/>
              </a:solidFill>
              <a:effectLst/>
            </c:spPr>
            <c:extLst>
              <c:ext xmlns:c16="http://schemas.microsoft.com/office/drawing/2014/chart" uri="{C3380CC4-5D6E-409C-BE32-E72D297353CC}">
                <c16:uniqueId val="{00000001-245B-4F6C-9C99-F0EE78CEBEAC}"/>
              </c:ext>
            </c:extLst>
          </c:dPt>
          <c:dPt>
            <c:idx val="1"/>
            <c:bubble3D val="0"/>
            <c:spPr>
              <a:solidFill>
                <a:srgbClr val="0958F7"/>
              </a:solidFill>
              <a:effectLst/>
            </c:spPr>
            <c:extLst>
              <c:ext xmlns:c16="http://schemas.microsoft.com/office/drawing/2014/chart" uri="{C3380CC4-5D6E-409C-BE32-E72D297353CC}">
                <c16:uniqueId val="{00000003-245B-4F6C-9C99-F0EE78CEBEAC}"/>
              </c:ext>
            </c:extLst>
          </c:dPt>
          <c:cat>
            <c:strRef>
              <c:f>Sheet1!$A$2:$A$3</c:f>
              <c:strCache>
                <c:ptCount val="2"/>
                <c:pt idx="0">
                  <c:v>2019</c:v>
                </c:pt>
              </c:strCache>
            </c:strRef>
          </c:cat>
          <c:val>
            <c:numRef>
              <c:f>Sheet1!$B$2:$B$3</c:f>
              <c:numCache>
                <c:formatCode>General</c:formatCode>
                <c:ptCount val="2"/>
                <c:pt idx="0">
                  <c:v>0.3</c:v>
                </c:pt>
                <c:pt idx="1">
                  <c:v>0.7</c:v>
                </c:pt>
              </c:numCache>
            </c:numRef>
          </c:val>
          <c:extLst>
            <c:ext xmlns:c16="http://schemas.microsoft.com/office/drawing/2014/chart" uri="{C3380CC4-5D6E-409C-BE32-E72D297353CC}">
              <c16:uniqueId val="{00000004-245B-4F6C-9C99-F0EE78CEBEAC}"/>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doughnutChart>
        <c:varyColors val="1"/>
        <c:ser>
          <c:idx val="0"/>
          <c:order val="0"/>
          <c:tx>
            <c:strRef>
              <c:f>Sheet1!$B$1</c:f>
              <c:strCache>
                <c:ptCount val="1"/>
              </c:strCache>
            </c:strRef>
          </c:tx>
          <c:spPr>
            <a:solidFill>
              <a:schemeClr val="accent1"/>
            </a:solidFill>
            <a:ln w="9525" cap="flat">
              <a:solidFill>
                <a:srgbClr val="F9F9F9"/>
              </a:solidFill>
              <a:prstDash val="solid"/>
              <a:round/>
            </a:ln>
            <a:effectLst/>
          </c:spPr>
          <c:dPt>
            <c:idx val="0"/>
            <c:bubble3D val="0"/>
            <c:spPr>
              <a:solidFill>
                <a:srgbClr val="000000"/>
              </a:solidFill>
              <a:effectLst/>
            </c:spPr>
            <c:extLst>
              <c:ext xmlns:c16="http://schemas.microsoft.com/office/drawing/2014/chart" uri="{C3380CC4-5D6E-409C-BE32-E72D297353CC}">
                <c16:uniqueId val="{00000001-CE9A-4CCE-B079-789972055A94}"/>
              </c:ext>
            </c:extLst>
          </c:dPt>
          <c:dPt>
            <c:idx val="1"/>
            <c:bubble3D val="0"/>
            <c:spPr>
              <a:solidFill>
                <a:srgbClr val="0958F7"/>
              </a:solidFill>
              <a:effectLst/>
            </c:spPr>
            <c:extLst>
              <c:ext xmlns:c16="http://schemas.microsoft.com/office/drawing/2014/chart" uri="{C3380CC4-5D6E-409C-BE32-E72D297353CC}">
                <c16:uniqueId val="{00000003-CE9A-4CCE-B079-789972055A94}"/>
              </c:ext>
            </c:extLst>
          </c:dPt>
          <c:cat>
            <c:strRef>
              <c:f>Sheet1!$A$2:$A$3</c:f>
              <c:strCache>
                <c:ptCount val="2"/>
                <c:pt idx="0">
                  <c:v>2020</c:v>
                </c:pt>
              </c:strCache>
            </c:strRef>
          </c:cat>
          <c:val>
            <c:numRef>
              <c:f>Sheet1!$B$2:$B$3</c:f>
              <c:numCache>
                <c:formatCode>General</c:formatCode>
                <c:ptCount val="2"/>
                <c:pt idx="0">
                  <c:v>0.42</c:v>
                </c:pt>
                <c:pt idx="1">
                  <c:v>0.57999999999999996</c:v>
                </c:pt>
              </c:numCache>
            </c:numRef>
          </c:val>
          <c:extLst>
            <c:ext xmlns:c16="http://schemas.microsoft.com/office/drawing/2014/chart" uri="{C3380CC4-5D6E-409C-BE32-E72D297353CC}">
              <c16:uniqueId val="{00000004-CE9A-4CCE-B079-789972055A94}"/>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615702-FD80-4115-BB69-6418B200F76F}" type="datetimeFigureOut">
              <a:rPr lang="de-DE" smtClean="0"/>
              <a:t>13.08.2024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8156B2-983E-4FE8-B76A-E16A21A2A101}" type="slidenum">
              <a:rPr lang="de-DE" smtClean="0"/>
              <a:t>‹Nr.›</a:t>
            </a:fld>
            <a:endParaRPr lang="de-DE"/>
          </a:p>
        </p:txBody>
      </p:sp>
    </p:spTree>
    <p:extLst>
      <p:ext uri="{BB962C8B-B14F-4D97-AF65-F5344CB8AC3E}">
        <p14:creationId xmlns:p14="http://schemas.microsoft.com/office/powerpoint/2010/main" val="42288728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F4B65F-9800-B0F0-266E-F645A6C23293}"/>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5FE30C7D-66DC-4DBC-B9F3-979E06AA60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3823C637-7FA3-6524-67F4-6066C1B5D487}"/>
              </a:ext>
            </a:extLst>
          </p:cNvPr>
          <p:cNvSpPr>
            <a:spLocks noGrp="1"/>
          </p:cNvSpPr>
          <p:nvPr>
            <p:ph type="dt" sz="half" idx="10"/>
          </p:nvPr>
        </p:nvSpPr>
        <p:spPr/>
        <p:txBody>
          <a:bodyPr/>
          <a:lstStyle/>
          <a:p>
            <a:fld id="{53FBE69A-0DF0-4CD6-AEF8-18DDA82A8AB4}" type="datetimeFigureOut">
              <a:rPr lang="de-DE" smtClean="0"/>
              <a:t>13.08.2024</a:t>
            </a:fld>
            <a:endParaRPr lang="de-DE"/>
          </a:p>
        </p:txBody>
      </p:sp>
      <p:sp>
        <p:nvSpPr>
          <p:cNvPr id="5" name="Fußzeilenplatzhalter 4">
            <a:extLst>
              <a:ext uri="{FF2B5EF4-FFF2-40B4-BE49-F238E27FC236}">
                <a16:creationId xmlns:a16="http://schemas.microsoft.com/office/drawing/2014/main" id="{CD9B40AD-9ACD-424B-F414-1BE21FC57A9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D1F3F03-7D61-6A77-0C85-AD839D2D91A4}"/>
              </a:ext>
            </a:extLst>
          </p:cNvPr>
          <p:cNvSpPr>
            <a:spLocks noGrp="1"/>
          </p:cNvSpPr>
          <p:nvPr>
            <p:ph type="sldNum" sz="quarter" idx="12"/>
          </p:nvPr>
        </p:nvSpPr>
        <p:spPr/>
        <p:txBody>
          <a:bodyPr/>
          <a:lstStyle/>
          <a:p>
            <a:fld id="{BBAF0313-9F1A-4FB5-89D7-8BD133251238}" type="slidenum">
              <a:rPr lang="de-DE" smtClean="0"/>
              <a:t>‹Nr.›</a:t>
            </a:fld>
            <a:endParaRPr lang="de-DE"/>
          </a:p>
        </p:txBody>
      </p:sp>
    </p:spTree>
    <p:extLst>
      <p:ext uri="{BB962C8B-B14F-4D97-AF65-F5344CB8AC3E}">
        <p14:creationId xmlns:p14="http://schemas.microsoft.com/office/powerpoint/2010/main" val="920391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D861DB-52DA-1E00-C556-1AC3AE65FE01}"/>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FA6B177C-7BDB-E4BD-90BC-44964B4746E1}"/>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76B38D0-3F36-E0B1-1932-F1CAA56844E9}"/>
              </a:ext>
            </a:extLst>
          </p:cNvPr>
          <p:cNvSpPr>
            <a:spLocks noGrp="1"/>
          </p:cNvSpPr>
          <p:nvPr>
            <p:ph type="dt" sz="half" idx="10"/>
          </p:nvPr>
        </p:nvSpPr>
        <p:spPr/>
        <p:txBody>
          <a:bodyPr/>
          <a:lstStyle/>
          <a:p>
            <a:fld id="{53FBE69A-0DF0-4CD6-AEF8-18DDA82A8AB4}" type="datetimeFigureOut">
              <a:rPr lang="de-DE" smtClean="0"/>
              <a:t>13.08.2024</a:t>
            </a:fld>
            <a:endParaRPr lang="de-DE"/>
          </a:p>
        </p:txBody>
      </p:sp>
      <p:sp>
        <p:nvSpPr>
          <p:cNvPr id="5" name="Fußzeilenplatzhalter 4">
            <a:extLst>
              <a:ext uri="{FF2B5EF4-FFF2-40B4-BE49-F238E27FC236}">
                <a16:creationId xmlns:a16="http://schemas.microsoft.com/office/drawing/2014/main" id="{4AC1BFFE-67A4-5B24-7E61-86F5FD826EA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4AC1B49-02AF-0114-491A-7A1C86A35983}"/>
              </a:ext>
            </a:extLst>
          </p:cNvPr>
          <p:cNvSpPr>
            <a:spLocks noGrp="1"/>
          </p:cNvSpPr>
          <p:nvPr>
            <p:ph type="sldNum" sz="quarter" idx="12"/>
          </p:nvPr>
        </p:nvSpPr>
        <p:spPr/>
        <p:txBody>
          <a:bodyPr/>
          <a:lstStyle/>
          <a:p>
            <a:fld id="{BBAF0313-9F1A-4FB5-89D7-8BD133251238}" type="slidenum">
              <a:rPr lang="de-DE" smtClean="0"/>
              <a:t>‹Nr.›</a:t>
            </a:fld>
            <a:endParaRPr lang="de-DE"/>
          </a:p>
        </p:txBody>
      </p:sp>
    </p:spTree>
    <p:extLst>
      <p:ext uri="{BB962C8B-B14F-4D97-AF65-F5344CB8AC3E}">
        <p14:creationId xmlns:p14="http://schemas.microsoft.com/office/powerpoint/2010/main" val="3229446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0C4963-8AA7-1F90-6099-23279C504527}"/>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13244763-5C1B-6266-9073-7136617AA47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B475F531-6A4F-2933-CB86-1FB1985986A6}"/>
              </a:ext>
            </a:extLst>
          </p:cNvPr>
          <p:cNvSpPr>
            <a:spLocks noGrp="1"/>
          </p:cNvSpPr>
          <p:nvPr>
            <p:ph type="dt" sz="half" idx="10"/>
          </p:nvPr>
        </p:nvSpPr>
        <p:spPr/>
        <p:txBody>
          <a:bodyPr/>
          <a:lstStyle/>
          <a:p>
            <a:fld id="{53FBE69A-0DF0-4CD6-AEF8-18DDA82A8AB4}" type="datetimeFigureOut">
              <a:rPr lang="de-DE" smtClean="0"/>
              <a:t>13.08.2024</a:t>
            </a:fld>
            <a:endParaRPr lang="de-DE"/>
          </a:p>
        </p:txBody>
      </p:sp>
      <p:sp>
        <p:nvSpPr>
          <p:cNvPr id="5" name="Fußzeilenplatzhalter 4">
            <a:extLst>
              <a:ext uri="{FF2B5EF4-FFF2-40B4-BE49-F238E27FC236}">
                <a16:creationId xmlns:a16="http://schemas.microsoft.com/office/drawing/2014/main" id="{618E3100-8F60-6753-8635-0FDD690C872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7E45047-BF4C-9577-B37B-DC1FAACE1BC0}"/>
              </a:ext>
            </a:extLst>
          </p:cNvPr>
          <p:cNvSpPr>
            <a:spLocks noGrp="1"/>
          </p:cNvSpPr>
          <p:nvPr>
            <p:ph type="sldNum" sz="quarter" idx="12"/>
          </p:nvPr>
        </p:nvSpPr>
        <p:spPr/>
        <p:txBody>
          <a:bodyPr/>
          <a:lstStyle/>
          <a:p>
            <a:fld id="{BBAF0313-9F1A-4FB5-89D7-8BD133251238}" type="slidenum">
              <a:rPr lang="de-DE" smtClean="0"/>
              <a:t>‹Nr.›</a:t>
            </a:fld>
            <a:endParaRPr lang="de-DE"/>
          </a:p>
        </p:txBody>
      </p:sp>
    </p:spTree>
    <p:extLst>
      <p:ext uri="{BB962C8B-B14F-4D97-AF65-F5344CB8AC3E}">
        <p14:creationId xmlns:p14="http://schemas.microsoft.com/office/powerpoint/2010/main" val="152181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A25419-C3D6-A09A-90B0-841A33191F0E}"/>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9C69720B-F009-ABEF-6CC4-6341BC483EE3}"/>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DA0B1792-7C5F-A855-FF7D-A1C502453AF3}"/>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1A3A79CB-681A-CA5C-CC5E-7C13809F5163}"/>
              </a:ext>
            </a:extLst>
          </p:cNvPr>
          <p:cNvSpPr>
            <a:spLocks noGrp="1"/>
          </p:cNvSpPr>
          <p:nvPr>
            <p:ph type="dt" sz="half" idx="10"/>
          </p:nvPr>
        </p:nvSpPr>
        <p:spPr/>
        <p:txBody>
          <a:bodyPr/>
          <a:lstStyle/>
          <a:p>
            <a:fld id="{53FBE69A-0DF0-4CD6-AEF8-18DDA82A8AB4}" type="datetimeFigureOut">
              <a:rPr lang="de-DE" smtClean="0"/>
              <a:t>13.08.2024</a:t>
            </a:fld>
            <a:endParaRPr lang="de-DE"/>
          </a:p>
        </p:txBody>
      </p:sp>
      <p:sp>
        <p:nvSpPr>
          <p:cNvPr id="6" name="Fußzeilenplatzhalter 5">
            <a:extLst>
              <a:ext uri="{FF2B5EF4-FFF2-40B4-BE49-F238E27FC236}">
                <a16:creationId xmlns:a16="http://schemas.microsoft.com/office/drawing/2014/main" id="{CEE11392-9338-1317-4788-B40EBEB6FC3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CEC2299-B631-DFAA-33F8-9524B542AB3E}"/>
              </a:ext>
            </a:extLst>
          </p:cNvPr>
          <p:cNvSpPr>
            <a:spLocks noGrp="1"/>
          </p:cNvSpPr>
          <p:nvPr>
            <p:ph type="sldNum" sz="quarter" idx="12"/>
          </p:nvPr>
        </p:nvSpPr>
        <p:spPr/>
        <p:txBody>
          <a:bodyPr/>
          <a:lstStyle/>
          <a:p>
            <a:fld id="{BBAF0313-9F1A-4FB5-89D7-8BD133251238}" type="slidenum">
              <a:rPr lang="de-DE" smtClean="0"/>
              <a:t>‹Nr.›</a:t>
            </a:fld>
            <a:endParaRPr lang="de-DE"/>
          </a:p>
        </p:txBody>
      </p:sp>
    </p:spTree>
    <p:extLst>
      <p:ext uri="{BB962C8B-B14F-4D97-AF65-F5344CB8AC3E}">
        <p14:creationId xmlns:p14="http://schemas.microsoft.com/office/powerpoint/2010/main" val="3071927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81DA25-8E67-3D04-18DA-9586F717B383}"/>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296B57F6-B598-0E4A-0988-4FFAF12873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E28140D7-EF0C-4A8E-A7CC-D5A914D15FF0}"/>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5697C48C-5BAE-2F73-13E1-EE4E7D1346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A6739121-57D0-9EBD-AF28-6D40979ADE81}"/>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A8B501CA-F7F9-EDE0-7EB0-C3C5DF91CF6C}"/>
              </a:ext>
            </a:extLst>
          </p:cNvPr>
          <p:cNvSpPr>
            <a:spLocks noGrp="1"/>
          </p:cNvSpPr>
          <p:nvPr>
            <p:ph type="dt" sz="half" idx="10"/>
          </p:nvPr>
        </p:nvSpPr>
        <p:spPr/>
        <p:txBody>
          <a:bodyPr/>
          <a:lstStyle/>
          <a:p>
            <a:fld id="{53FBE69A-0DF0-4CD6-AEF8-18DDA82A8AB4}" type="datetimeFigureOut">
              <a:rPr lang="de-DE" smtClean="0"/>
              <a:t>13.08.2024</a:t>
            </a:fld>
            <a:endParaRPr lang="de-DE"/>
          </a:p>
        </p:txBody>
      </p:sp>
      <p:sp>
        <p:nvSpPr>
          <p:cNvPr id="8" name="Fußzeilenplatzhalter 7">
            <a:extLst>
              <a:ext uri="{FF2B5EF4-FFF2-40B4-BE49-F238E27FC236}">
                <a16:creationId xmlns:a16="http://schemas.microsoft.com/office/drawing/2014/main" id="{4B0EB6B4-567F-AC57-EAA6-05FAA8A2AE7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A3D4ED7C-6C93-F7D5-321F-285206319CC7}"/>
              </a:ext>
            </a:extLst>
          </p:cNvPr>
          <p:cNvSpPr>
            <a:spLocks noGrp="1"/>
          </p:cNvSpPr>
          <p:nvPr>
            <p:ph type="sldNum" sz="quarter" idx="12"/>
          </p:nvPr>
        </p:nvSpPr>
        <p:spPr/>
        <p:txBody>
          <a:bodyPr/>
          <a:lstStyle/>
          <a:p>
            <a:fld id="{BBAF0313-9F1A-4FB5-89D7-8BD133251238}" type="slidenum">
              <a:rPr lang="de-DE" smtClean="0"/>
              <a:t>‹Nr.›</a:t>
            </a:fld>
            <a:endParaRPr lang="de-DE"/>
          </a:p>
        </p:txBody>
      </p:sp>
    </p:spTree>
    <p:extLst>
      <p:ext uri="{BB962C8B-B14F-4D97-AF65-F5344CB8AC3E}">
        <p14:creationId xmlns:p14="http://schemas.microsoft.com/office/powerpoint/2010/main" val="2979306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5E8FE5-6189-DCD9-35DA-9AD008E14B93}"/>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81702077-1019-FA9B-0948-BC39798E5F13}"/>
              </a:ext>
            </a:extLst>
          </p:cNvPr>
          <p:cNvSpPr>
            <a:spLocks noGrp="1"/>
          </p:cNvSpPr>
          <p:nvPr>
            <p:ph type="dt" sz="half" idx="10"/>
          </p:nvPr>
        </p:nvSpPr>
        <p:spPr/>
        <p:txBody>
          <a:bodyPr/>
          <a:lstStyle/>
          <a:p>
            <a:fld id="{53FBE69A-0DF0-4CD6-AEF8-18DDA82A8AB4}" type="datetimeFigureOut">
              <a:rPr lang="de-DE" smtClean="0"/>
              <a:t>13.08.2024</a:t>
            </a:fld>
            <a:endParaRPr lang="de-DE"/>
          </a:p>
        </p:txBody>
      </p:sp>
      <p:sp>
        <p:nvSpPr>
          <p:cNvPr id="4" name="Fußzeilenplatzhalter 3">
            <a:extLst>
              <a:ext uri="{FF2B5EF4-FFF2-40B4-BE49-F238E27FC236}">
                <a16:creationId xmlns:a16="http://schemas.microsoft.com/office/drawing/2014/main" id="{47EDD34E-788B-195F-07B9-F35FF091968F}"/>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35404762-0B80-E793-2E62-4D6CA0277620}"/>
              </a:ext>
            </a:extLst>
          </p:cNvPr>
          <p:cNvSpPr>
            <a:spLocks noGrp="1"/>
          </p:cNvSpPr>
          <p:nvPr>
            <p:ph type="sldNum" sz="quarter" idx="12"/>
          </p:nvPr>
        </p:nvSpPr>
        <p:spPr/>
        <p:txBody>
          <a:bodyPr/>
          <a:lstStyle/>
          <a:p>
            <a:fld id="{BBAF0313-9F1A-4FB5-89D7-8BD133251238}" type="slidenum">
              <a:rPr lang="de-DE" smtClean="0"/>
              <a:t>‹Nr.›</a:t>
            </a:fld>
            <a:endParaRPr lang="de-DE"/>
          </a:p>
        </p:txBody>
      </p:sp>
    </p:spTree>
    <p:extLst>
      <p:ext uri="{BB962C8B-B14F-4D97-AF65-F5344CB8AC3E}">
        <p14:creationId xmlns:p14="http://schemas.microsoft.com/office/powerpoint/2010/main" val="15403969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81A16607-88B9-00E0-B816-39F135285779}"/>
              </a:ext>
            </a:extLst>
          </p:cNvPr>
          <p:cNvSpPr>
            <a:spLocks noGrp="1"/>
          </p:cNvSpPr>
          <p:nvPr>
            <p:ph type="dt" sz="half" idx="10"/>
          </p:nvPr>
        </p:nvSpPr>
        <p:spPr/>
        <p:txBody>
          <a:bodyPr/>
          <a:lstStyle/>
          <a:p>
            <a:fld id="{53FBE69A-0DF0-4CD6-AEF8-18DDA82A8AB4}" type="datetimeFigureOut">
              <a:rPr lang="de-DE" smtClean="0"/>
              <a:t>13.08.2024</a:t>
            </a:fld>
            <a:endParaRPr lang="de-DE"/>
          </a:p>
        </p:txBody>
      </p:sp>
      <p:sp>
        <p:nvSpPr>
          <p:cNvPr id="3" name="Fußzeilenplatzhalter 2">
            <a:extLst>
              <a:ext uri="{FF2B5EF4-FFF2-40B4-BE49-F238E27FC236}">
                <a16:creationId xmlns:a16="http://schemas.microsoft.com/office/drawing/2014/main" id="{5D624D40-14E1-31CC-C69A-CAC61658034C}"/>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13E03CAF-543D-16C1-873F-C73F57CC5423}"/>
              </a:ext>
            </a:extLst>
          </p:cNvPr>
          <p:cNvSpPr>
            <a:spLocks noGrp="1"/>
          </p:cNvSpPr>
          <p:nvPr>
            <p:ph type="sldNum" sz="quarter" idx="12"/>
          </p:nvPr>
        </p:nvSpPr>
        <p:spPr/>
        <p:txBody>
          <a:bodyPr/>
          <a:lstStyle/>
          <a:p>
            <a:fld id="{BBAF0313-9F1A-4FB5-89D7-8BD133251238}" type="slidenum">
              <a:rPr lang="de-DE" smtClean="0"/>
              <a:t>‹Nr.›</a:t>
            </a:fld>
            <a:endParaRPr lang="de-DE"/>
          </a:p>
        </p:txBody>
      </p:sp>
    </p:spTree>
    <p:extLst>
      <p:ext uri="{BB962C8B-B14F-4D97-AF65-F5344CB8AC3E}">
        <p14:creationId xmlns:p14="http://schemas.microsoft.com/office/powerpoint/2010/main" val="19102682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25B452-75F4-71D0-E77C-629B5DD0EA50}"/>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FA709FFA-C7FC-BFE0-EC50-DD831ED333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58088918-7F18-C1EB-5E86-B6A1784256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40061D4E-5E81-9952-EFC0-1BF1E097C80B}"/>
              </a:ext>
            </a:extLst>
          </p:cNvPr>
          <p:cNvSpPr>
            <a:spLocks noGrp="1"/>
          </p:cNvSpPr>
          <p:nvPr>
            <p:ph type="dt" sz="half" idx="10"/>
          </p:nvPr>
        </p:nvSpPr>
        <p:spPr/>
        <p:txBody>
          <a:bodyPr/>
          <a:lstStyle/>
          <a:p>
            <a:fld id="{53FBE69A-0DF0-4CD6-AEF8-18DDA82A8AB4}" type="datetimeFigureOut">
              <a:rPr lang="de-DE" smtClean="0"/>
              <a:t>13.08.2024</a:t>
            </a:fld>
            <a:endParaRPr lang="de-DE"/>
          </a:p>
        </p:txBody>
      </p:sp>
      <p:sp>
        <p:nvSpPr>
          <p:cNvPr id="6" name="Fußzeilenplatzhalter 5">
            <a:extLst>
              <a:ext uri="{FF2B5EF4-FFF2-40B4-BE49-F238E27FC236}">
                <a16:creationId xmlns:a16="http://schemas.microsoft.com/office/drawing/2014/main" id="{73860A79-5833-5054-84A5-2CB93334044B}"/>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7C57B0FA-9450-5C88-7BE5-1185B364F540}"/>
              </a:ext>
            </a:extLst>
          </p:cNvPr>
          <p:cNvSpPr>
            <a:spLocks noGrp="1"/>
          </p:cNvSpPr>
          <p:nvPr>
            <p:ph type="sldNum" sz="quarter" idx="12"/>
          </p:nvPr>
        </p:nvSpPr>
        <p:spPr/>
        <p:txBody>
          <a:bodyPr/>
          <a:lstStyle/>
          <a:p>
            <a:fld id="{BBAF0313-9F1A-4FB5-89D7-8BD133251238}" type="slidenum">
              <a:rPr lang="de-DE" smtClean="0"/>
              <a:t>‹Nr.›</a:t>
            </a:fld>
            <a:endParaRPr lang="de-DE"/>
          </a:p>
        </p:txBody>
      </p:sp>
    </p:spTree>
    <p:extLst>
      <p:ext uri="{BB962C8B-B14F-4D97-AF65-F5344CB8AC3E}">
        <p14:creationId xmlns:p14="http://schemas.microsoft.com/office/powerpoint/2010/main" val="995216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ABE9E1-2389-E749-6357-89D728834A69}"/>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757112CF-2F7F-F157-023E-476052D715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3E2B0E31-917E-5117-254A-44875A69BD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D1DAFFF-0893-8FA6-0505-6EFA93133A1D}"/>
              </a:ext>
            </a:extLst>
          </p:cNvPr>
          <p:cNvSpPr>
            <a:spLocks noGrp="1"/>
          </p:cNvSpPr>
          <p:nvPr>
            <p:ph type="dt" sz="half" idx="10"/>
          </p:nvPr>
        </p:nvSpPr>
        <p:spPr/>
        <p:txBody>
          <a:bodyPr/>
          <a:lstStyle/>
          <a:p>
            <a:fld id="{53FBE69A-0DF0-4CD6-AEF8-18DDA82A8AB4}" type="datetimeFigureOut">
              <a:rPr lang="de-DE" smtClean="0"/>
              <a:t>13.08.2024</a:t>
            </a:fld>
            <a:endParaRPr lang="de-DE"/>
          </a:p>
        </p:txBody>
      </p:sp>
      <p:sp>
        <p:nvSpPr>
          <p:cNvPr id="6" name="Fußzeilenplatzhalter 5">
            <a:extLst>
              <a:ext uri="{FF2B5EF4-FFF2-40B4-BE49-F238E27FC236}">
                <a16:creationId xmlns:a16="http://schemas.microsoft.com/office/drawing/2014/main" id="{49CE2662-3848-54F9-CF01-A4AA2DAB593A}"/>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C1A5677-1E9C-3C6D-982E-46CFA6B74D8E}"/>
              </a:ext>
            </a:extLst>
          </p:cNvPr>
          <p:cNvSpPr>
            <a:spLocks noGrp="1"/>
          </p:cNvSpPr>
          <p:nvPr>
            <p:ph type="sldNum" sz="quarter" idx="12"/>
          </p:nvPr>
        </p:nvSpPr>
        <p:spPr/>
        <p:txBody>
          <a:bodyPr/>
          <a:lstStyle/>
          <a:p>
            <a:fld id="{BBAF0313-9F1A-4FB5-89D7-8BD133251238}" type="slidenum">
              <a:rPr lang="de-DE" smtClean="0"/>
              <a:t>‹Nr.›</a:t>
            </a:fld>
            <a:endParaRPr lang="de-DE"/>
          </a:p>
        </p:txBody>
      </p:sp>
    </p:spTree>
    <p:extLst>
      <p:ext uri="{BB962C8B-B14F-4D97-AF65-F5344CB8AC3E}">
        <p14:creationId xmlns:p14="http://schemas.microsoft.com/office/powerpoint/2010/main" val="1312273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211F63-2FEB-A01B-179C-BEB119CA3AF6}"/>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34516C79-AB0D-484C-2BA2-38C05082C945}"/>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3D24CED-1DD3-0F87-B6BE-5DC0CDEF9859}"/>
              </a:ext>
            </a:extLst>
          </p:cNvPr>
          <p:cNvSpPr>
            <a:spLocks noGrp="1"/>
          </p:cNvSpPr>
          <p:nvPr>
            <p:ph type="dt" sz="half" idx="10"/>
          </p:nvPr>
        </p:nvSpPr>
        <p:spPr/>
        <p:txBody>
          <a:bodyPr/>
          <a:lstStyle/>
          <a:p>
            <a:fld id="{53FBE69A-0DF0-4CD6-AEF8-18DDA82A8AB4}" type="datetimeFigureOut">
              <a:rPr lang="de-DE" smtClean="0"/>
              <a:t>13.08.2024</a:t>
            </a:fld>
            <a:endParaRPr lang="de-DE"/>
          </a:p>
        </p:txBody>
      </p:sp>
      <p:sp>
        <p:nvSpPr>
          <p:cNvPr id="5" name="Fußzeilenplatzhalter 4">
            <a:extLst>
              <a:ext uri="{FF2B5EF4-FFF2-40B4-BE49-F238E27FC236}">
                <a16:creationId xmlns:a16="http://schemas.microsoft.com/office/drawing/2014/main" id="{290E07FD-95B3-F6A7-D821-F8788B090331}"/>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258EB44A-9A61-CFA5-3016-00A51697E754}"/>
              </a:ext>
            </a:extLst>
          </p:cNvPr>
          <p:cNvSpPr>
            <a:spLocks noGrp="1"/>
          </p:cNvSpPr>
          <p:nvPr>
            <p:ph type="sldNum" sz="quarter" idx="12"/>
          </p:nvPr>
        </p:nvSpPr>
        <p:spPr/>
        <p:txBody>
          <a:bodyPr/>
          <a:lstStyle/>
          <a:p>
            <a:fld id="{BBAF0313-9F1A-4FB5-89D7-8BD133251238}" type="slidenum">
              <a:rPr lang="de-DE" smtClean="0"/>
              <a:t>‹Nr.›</a:t>
            </a:fld>
            <a:endParaRPr lang="de-DE"/>
          </a:p>
        </p:txBody>
      </p:sp>
    </p:spTree>
    <p:extLst>
      <p:ext uri="{BB962C8B-B14F-4D97-AF65-F5344CB8AC3E}">
        <p14:creationId xmlns:p14="http://schemas.microsoft.com/office/powerpoint/2010/main" val="1462014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85CDECEF-BBBB-FB54-26BD-0A0A3CECE19F}"/>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C173EE01-306A-7416-C80F-74FAE59A454B}"/>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0F11431-5CD9-0230-BAEE-64804145B82A}"/>
              </a:ext>
            </a:extLst>
          </p:cNvPr>
          <p:cNvSpPr>
            <a:spLocks noGrp="1"/>
          </p:cNvSpPr>
          <p:nvPr>
            <p:ph type="dt" sz="half" idx="10"/>
          </p:nvPr>
        </p:nvSpPr>
        <p:spPr/>
        <p:txBody>
          <a:bodyPr/>
          <a:lstStyle/>
          <a:p>
            <a:fld id="{53FBE69A-0DF0-4CD6-AEF8-18DDA82A8AB4}" type="datetimeFigureOut">
              <a:rPr lang="de-DE" smtClean="0"/>
              <a:t>13.08.2024</a:t>
            </a:fld>
            <a:endParaRPr lang="de-DE"/>
          </a:p>
        </p:txBody>
      </p:sp>
      <p:sp>
        <p:nvSpPr>
          <p:cNvPr id="5" name="Fußzeilenplatzhalter 4">
            <a:extLst>
              <a:ext uri="{FF2B5EF4-FFF2-40B4-BE49-F238E27FC236}">
                <a16:creationId xmlns:a16="http://schemas.microsoft.com/office/drawing/2014/main" id="{B17B9759-476F-84F8-79E3-7E76797331F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222DA241-4802-C9B6-0C10-BD83EE4BB6BD}"/>
              </a:ext>
            </a:extLst>
          </p:cNvPr>
          <p:cNvSpPr>
            <a:spLocks noGrp="1"/>
          </p:cNvSpPr>
          <p:nvPr>
            <p:ph type="sldNum" sz="quarter" idx="12"/>
          </p:nvPr>
        </p:nvSpPr>
        <p:spPr/>
        <p:txBody>
          <a:bodyPr/>
          <a:lstStyle/>
          <a:p>
            <a:fld id="{BBAF0313-9F1A-4FB5-89D7-8BD133251238}" type="slidenum">
              <a:rPr lang="de-DE" smtClean="0"/>
              <a:t>‹Nr.›</a:t>
            </a:fld>
            <a:endParaRPr lang="de-DE"/>
          </a:p>
        </p:txBody>
      </p:sp>
    </p:spTree>
    <p:extLst>
      <p:ext uri="{BB962C8B-B14F-4D97-AF65-F5344CB8AC3E}">
        <p14:creationId xmlns:p14="http://schemas.microsoft.com/office/powerpoint/2010/main" val="28351874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7064" y="2410921"/>
            <a:ext cx="8960219" cy="3861600"/>
          </a:xfrm>
        </p:spPr>
        <p:txBody>
          <a:bodyPr anchor="t">
            <a:noAutofit/>
          </a:bodyPr>
          <a:lstStyle>
            <a:lvl1pPr algn="l">
              <a:defRPr sz="7667"/>
            </a:lvl1pPr>
          </a:lstStyle>
          <a:p>
            <a:r>
              <a:rPr lang="en-US" dirty="0"/>
              <a:t>Click to edit Master title style</a:t>
            </a:r>
          </a:p>
        </p:txBody>
      </p:sp>
      <p:sp>
        <p:nvSpPr>
          <p:cNvPr id="5" name="Footer Placeholder 4"/>
          <p:cNvSpPr>
            <a:spLocks noGrp="1"/>
          </p:cNvSpPr>
          <p:nvPr>
            <p:ph type="ftr" sz="quarter" idx="11"/>
          </p:nvPr>
        </p:nvSpPr>
        <p:spPr>
          <a:xfrm rot="16200000">
            <a:off x="9829799" y="3246438"/>
            <a:ext cx="4114800" cy="365125"/>
          </a:xfrm>
        </p:spPr>
        <p:txBody>
          <a:bodyPr/>
          <a:lstStyle>
            <a:lvl1pPr algn="ctr">
              <a:defRPr sz="1400"/>
            </a:lvl1pPr>
          </a:lstStyle>
          <a:p>
            <a:r>
              <a:rPr lang="en-ID" dirty="0"/>
              <a:t>PRESENTATION TITLE</a:t>
            </a:r>
          </a:p>
        </p:txBody>
      </p:sp>
      <p:sp>
        <p:nvSpPr>
          <p:cNvPr id="8" name="Text Placeholder 7">
            <a:extLst>
              <a:ext uri="{FF2B5EF4-FFF2-40B4-BE49-F238E27FC236}">
                <a16:creationId xmlns:a16="http://schemas.microsoft.com/office/drawing/2014/main" id="{535AAFEA-9797-719F-034E-1443278D0DB8}"/>
              </a:ext>
            </a:extLst>
          </p:cNvPr>
          <p:cNvSpPr>
            <a:spLocks noGrp="1"/>
          </p:cNvSpPr>
          <p:nvPr>
            <p:ph type="body" sz="quarter" idx="12"/>
          </p:nvPr>
        </p:nvSpPr>
        <p:spPr>
          <a:xfrm>
            <a:off x="5783792" y="1123641"/>
            <a:ext cx="5184775" cy="1197600"/>
          </a:xfrm>
        </p:spPr>
        <p:txBody>
          <a:bodyPr anchor="ctr" anchorCtr="0">
            <a:noAutofit/>
          </a:bodyPr>
          <a:lstStyle/>
          <a:p>
            <a:pPr lvl="0"/>
            <a:r>
              <a:rPr lang="en-US" dirty="0"/>
              <a:t>Click to edit Master text styles</a:t>
            </a:r>
          </a:p>
        </p:txBody>
      </p:sp>
    </p:spTree>
    <p:extLst>
      <p:ext uri="{BB962C8B-B14F-4D97-AF65-F5344CB8AC3E}">
        <p14:creationId xmlns:p14="http://schemas.microsoft.com/office/powerpoint/2010/main" val="30838584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ne Sec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5E2A2-57CA-76B4-7FC7-0E7E733D4B24}"/>
              </a:ext>
            </a:extLst>
          </p:cNvPr>
          <p:cNvSpPr>
            <a:spLocks noGrp="1"/>
          </p:cNvSpPr>
          <p:nvPr>
            <p:ph type="title"/>
          </p:nvPr>
        </p:nvSpPr>
        <p:spPr>
          <a:xfrm>
            <a:off x="599016" y="575019"/>
            <a:ext cx="4876800" cy="1325563"/>
          </a:xfrm>
        </p:spPr>
        <p:txBody>
          <a:bodyPr anchor="t">
            <a:noAutofit/>
          </a:body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D5902CC6-0866-F6F1-FFC1-330B30DD7393}"/>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4CCFEAA7-A226-2E50-AD23-5FE2A5B98604}"/>
              </a:ext>
            </a:extLst>
          </p:cNvPr>
          <p:cNvSpPr>
            <a:spLocks noGrp="1"/>
          </p:cNvSpPr>
          <p:nvPr>
            <p:ph type="sldNum" sz="quarter" idx="11"/>
          </p:nvPr>
        </p:nvSpPr>
        <p:spPr/>
        <p:txBody>
          <a:bodyPr/>
          <a:lstStyle/>
          <a:p>
            <a:fld id="{CF6F24BE-8BEB-403A-BDCC-38E201D0662D}" type="slidenum">
              <a:rPr lang="en-ID" smtClean="0"/>
              <a:pPr/>
              <a:t>‹Nr.›</a:t>
            </a:fld>
            <a:endParaRPr lang="en-ID" dirty="0"/>
          </a:p>
        </p:txBody>
      </p:sp>
      <p:sp>
        <p:nvSpPr>
          <p:cNvPr id="6" name="Picture Placeholder 5">
            <a:extLst>
              <a:ext uri="{FF2B5EF4-FFF2-40B4-BE49-F238E27FC236}">
                <a16:creationId xmlns:a16="http://schemas.microsoft.com/office/drawing/2014/main" id="{C69D59CD-16F0-1FCD-4958-4D1937859515}"/>
              </a:ext>
            </a:extLst>
          </p:cNvPr>
          <p:cNvSpPr>
            <a:spLocks noGrp="1"/>
          </p:cNvSpPr>
          <p:nvPr>
            <p:ph type="pic" sz="quarter" idx="12"/>
          </p:nvPr>
        </p:nvSpPr>
        <p:spPr>
          <a:xfrm>
            <a:off x="5783793" y="0"/>
            <a:ext cx="5798607" cy="6858000"/>
          </a:xfrm>
        </p:spPr>
        <p:txBody>
          <a:bodyPr/>
          <a:lstStyle/>
          <a:p>
            <a:endParaRPr lang="en-ID"/>
          </a:p>
        </p:txBody>
      </p:sp>
      <p:sp>
        <p:nvSpPr>
          <p:cNvPr id="8" name="Text Placeholder 7">
            <a:extLst>
              <a:ext uri="{FF2B5EF4-FFF2-40B4-BE49-F238E27FC236}">
                <a16:creationId xmlns:a16="http://schemas.microsoft.com/office/drawing/2014/main" id="{D1694355-D2F1-6177-CA10-2FB2BDCA94FF}"/>
              </a:ext>
            </a:extLst>
          </p:cNvPr>
          <p:cNvSpPr>
            <a:spLocks noGrp="1"/>
          </p:cNvSpPr>
          <p:nvPr>
            <p:ph type="body" sz="quarter" idx="13"/>
          </p:nvPr>
        </p:nvSpPr>
        <p:spPr>
          <a:xfrm>
            <a:off x="594733" y="3072977"/>
            <a:ext cx="4631139" cy="3196800"/>
          </a:xfrm>
        </p:spPr>
        <p:txBody>
          <a:bodyPr>
            <a:noAutofit/>
          </a:bodyPr>
          <a:lstStyle>
            <a:lvl1pPr>
              <a:spcBef>
                <a:spcPts val="400"/>
              </a:spcBef>
              <a:defRPr/>
            </a:lvl1pPr>
            <a:lvl2pPr>
              <a:spcBef>
                <a:spcPts val="400"/>
              </a:spcBef>
              <a:defRPr/>
            </a:lvl2pPr>
            <a:lvl3pPr>
              <a:spcBef>
                <a:spcPts val="400"/>
              </a:spcBef>
              <a:defRPr/>
            </a:lvl3pPr>
            <a:lvl4pPr>
              <a:spcBef>
                <a:spcPts val="400"/>
              </a:spcBef>
              <a:defRPr/>
            </a:lvl4pPr>
            <a:lvl5pPr>
              <a:spcBef>
                <a:spcPts val="400"/>
              </a:spcBef>
              <a:defRPr/>
            </a:lvl5pPr>
          </a:lstStyle>
          <a:p>
            <a:pPr lvl="0"/>
            <a:r>
              <a:rPr lang="en-US" dirty="0"/>
              <a:t>Click to edit Master text styles</a:t>
            </a:r>
          </a:p>
        </p:txBody>
      </p:sp>
      <p:sp>
        <p:nvSpPr>
          <p:cNvPr id="11" name="Text Placeholder 6">
            <a:extLst>
              <a:ext uri="{FF2B5EF4-FFF2-40B4-BE49-F238E27FC236}">
                <a16:creationId xmlns:a16="http://schemas.microsoft.com/office/drawing/2014/main" id="{3686FCB5-A714-48C5-F801-8BC93CA09E32}"/>
              </a:ext>
            </a:extLst>
          </p:cNvPr>
          <p:cNvSpPr>
            <a:spLocks noGrp="1"/>
          </p:cNvSpPr>
          <p:nvPr>
            <p:ph type="body" sz="quarter" idx="17"/>
          </p:nvPr>
        </p:nvSpPr>
        <p:spPr>
          <a:xfrm>
            <a:off x="594733" y="2656167"/>
            <a:ext cx="4634868" cy="3696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15319245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ne Section Slide(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25B17-B4A1-EB92-A298-388D035BB224}"/>
              </a:ext>
            </a:extLst>
          </p:cNvPr>
          <p:cNvSpPr>
            <a:spLocks noGrp="1"/>
          </p:cNvSpPr>
          <p:nvPr>
            <p:ph type="title"/>
          </p:nvPr>
        </p:nvSpPr>
        <p:spPr>
          <a:xfrm>
            <a:off x="599017" y="570115"/>
            <a:ext cx="3323629" cy="5725248"/>
          </a:xfrm>
        </p:spPr>
        <p:txBody>
          <a:bodyPr anchor="ctr">
            <a:noAutofit/>
          </a:bodyPr>
          <a:lstStyle>
            <a:lvl1pPr algn="r">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AC6CE9A8-062F-E52A-B822-F2C682A3C03D}"/>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7D6EDBD3-C06B-F685-6F3A-17047C93B3B5}"/>
              </a:ext>
            </a:extLst>
          </p:cNvPr>
          <p:cNvSpPr>
            <a:spLocks noGrp="1"/>
          </p:cNvSpPr>
          <p:nvPr>
            <p:ph type="sldNum" sz="quarter" idx="11"/>
          </p:nvPr>
        </p:nvSpPr>
        <p:spPr/>
        <p:txBody>
          <a:bodyPr/>
          <a:lstStyle/>
          <a:p>
            <a:fld id="{CF6F24BE-8BEB-403A-BDCC-38E201D0662D}" type="slidenum">
              <a:rPr lang="en-ID" smtClean="0"/>
              <a:pPr/>
              <a:t>‹Nr.›</a:t>
            </a:fld>
            <a:endParaRPr lang="en-ID" dirty="0"/>
          </a:p>
        </p:txBody>
      </p:sp>
      <p:sp>
        <p:nvSpPr>
          <p:cNvPr id="6" name="Picture Placeholder 5">
            <a:extLst>
              <a:ext uri="{FF2B5EF4-FFF2-40B4-BE49-F238E27FC236}">
                <a16:creationId xmlns:a16="http://schemas.microsoft.com/office/drawing/2014/main" id="{1CDEB065-BE89-3D91-17A6-55B54A05854D}"/>
              </a:ext>
            </a:extLst>
          </p:cNvPr>
          <p:cNvSpPr>
            <a:spLocks noGrp="1"/>
          </p:cNvSpPr>
          <p:nvPr>
            <p:ph type="pic" sz="quarter" idx="12"/>
          </p:nvPr>
        </p:nvSpPr>
        <p:spPr>
          <a:xfrm>
            <a:off x="4205357" y="579430"/>
            <a:ext cx="2120348" cy="5715933"/>
          </a:xfrm>
        </p:spPr>
        <p:txBody>
          <a:bodyPr/>
          <a:lstStyle/>
          <a:p>
            <a:endParaRPr lang="en-ID"/>
          </a:p>
        </p:txBody>
      </p:sp>
      <p:sp>
        <p:nvSpPr>
          <p:cNvPr id="8" name="Text Placeholder 7">
            <a:extLst>
              <a:ext uri="{FF2B5EF4-FFF2-40B4-BE49-F238E27FC236}">
                <a16:creationId xmlns:a16="http://schemas.microsoft.com/office/drawing/2014/main" id="{89DCE6C6-C40C-F791-B3FF-EEAA2288C092}"/>
              </a:ext>
            </a:extLst>
          </p:cNvPr>
          <p:cNvSpPr>
            <a:spLocks noGrp="1"/>
          </p:cNvSpPr>
          <p:nvPr>
            <p:ph type="body" sz="quarter" idx="13"/>
          </p:nvPr>
        </p:nvSpPr>
        <p:spPr>
          <a:xfrm>
            <a:off x="6608418" y="1058563"/>
            <a:ext cx="4360149" cy="5236800"/>
          </a:xfrm>
        </p:spPr>
        <p:txBody>
          <a:bodyPr anchor="t" anchorCtr="0">
            <a:noAutofit/>
          </a:bodyPr>
          <a:lstStyle/>
          <a:p>
            <a:pPr lvl="0"/>
            <a:r>
              <a:rPr lang="en-US" dirty="0"/>
              <a:t>Click to edit Master text styles</a:t>
            </a:r>
          </a:p>
        </p:txBody>
      </p:sp>
      <p:sp>
        <p:nvSpPr>
          <p:cNvPr id="7" name="Text Placeholder 6">
            <a:extLst>
              <a:ext uri="{FF2B5EF4-FFF2-40B4-BE49-F238E27FC236}">
                <a16:creationId xmlns:a16="http://schemas.microsoft.com/office/drawing/2014/main" id="{AD0A1734-9E96-C076-6109-08BEAB597B6D}"/>
              </a:ext>
            </a:extLst>
          </p:cNvPr>
          <p:cNvSpPr>
            <a:spLocks noGrp="1"/>
          </p:cNvSpPr>
          <p:nvPr>
            <p:ph type="body" sz="quarter" idx="14"/>
          </p:nvPr>
        </p:nvSpPr>
        <p:spPr>
          <a:xfrm>
            <a:off x="6608233" y="577373"/>
            <a:ext cx="4360800" cy="387187"/>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841155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ne Section Slide(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25B17-B4A1-EB92-A298-388D035BB224}"/>
              </a:ext>
            </a:extLst>
          </p:cNvPr>
          <p:cNvSpPr>
            <a:spLocks noGrp="1"/>
          </p:cNvSpPr>
          <p:nvPr>
            <p:ph type="title"/>
          </p:nvPr>
        </p:nvSpPr>
        <p:spPr>
          <a:xfrm>
            <a:off x="4187687" y="574467"/>
            <a:ext cx="6780880" cy="1325563"/>
          </a:xfrm>
        </p:spPr>
        <p:txBody>
          <a:bodyPr anchor="b">
            <a:noAutofit/>
          </a:bodyPr>
          <a:lstStyle/>
          <a:p>
            <a:r>
              <a:rPr lang="en-US"/>
              <a:t>Click to edit Master title style</a:t>
            </a:r>
            <a:endParaRPr lang="en-ID"/>
          </a:p>
        </p:txBody>
      </p:sp>
      <p:sp>
        <p:nvSpPr>
          <p:cNvPr id="3" name="Footer Placeholder 2">
            <a:extLst>
              <a:ext uri="{FF2B5EF4-FFF2-40B4-BE49-F238E27FC236}">
                <a16:creationId xmlns:a16="http://schemas.microsoft.com/office/drawing/2014/main" id="{AC6CE9A8-062F-E52A-B822-F2C682A3C03D}"/>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7D6EDBD3-C06B-F685-6F3A-17047C93B3B5}"/>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1CDEB065-BE89-3D91-17A6-55B54A05854D}"/>
              </a:ext>
            </a:extLst>
          </p:cNvPr>
          <p:cNvSpPr>
            <a:spLocks noGrp="1"/>
          </p:cNvSpPr>
          <p:nvPr>
            <p:ph type="pic" sz="quarter" idx="12"/>
          </p:nvPr>
        </p:nvSpPr>
        <p:spPr>
          <a:xfrm>
            <a:off x="599017" y="563302"/>
            <a:ext cx="3160552" cy="5720232"/>
          </a:xfrm>
        </p:spPr>
        <p:txBody>
          <a:bodyPr/>
          <a:lstStyle/>
          <a:p>
            <a:endParaRPr lang="en-ID"/>
          </a:p>
        </p:txBody>
      </p:sp>
      <p:sp>
        <p:nvSpPr>
          <p:cNvPr id="8" name="Text Placeholder 7">
            <a:extLst>
              <a:ext uri="{FF2B5EF4-FFF2-40B4-BE49-F238E27FC236}">
                <a16:creationId xmlns:a16="http://schemas.microsoft.com/office/drawing/2014/main" id="{89DCE6C6-C40C-F791-B3FF-EEAA2288C092}"/>
              </a:ext>
            </a:extLst>
          </p:cNvPr>
          <p:cNvSpPr>
            <a:spLocks noGrp="1"/>
          </p:cNvSpPr>
          <p:nvPr>
            <p:ph type="body" sz="quarter" idx="13"/>
          </p:nvPr>
        </p:nvSpPr>
        <p:spPr>
          <a:xfrm>
            <a:off x="4187687" y="2625934"/>
            <a:ext cx="6780880" cy="3657600"/>
          </a:xfrm>
        </p:spPr>
        <p:txBody>
          <a:bodyPr>
            <a:noAutofit/>
          </a:bodyPr>
          <a:lstStyle/>
          <a:p>
            <a:pPr lvl="0"/>
            <a:r>
              <a:rPr lang="en-US" dirty="0"/>
              <a:t>Click to edit Master text styles</a:t>
            </a:r>
          </a:p>
        </p:txBody>
      </p:sp>
      <p:sp>
        <p:nvSpPr>
          <p:cNvPr id="7" name="Text Placeholder 6">
            <a:extLst>
              <a:ext uri="{FF2B5EF4-FFF2-40B4-BE49-F238E27FC236}">
                <a16:creationId xmlns:a16="http://schemas.microsoft.com/office/drawing/2014/main" id="{46D0ED4B-C12C-75E2-03E5-013A94AE89AF}"/>
              </a:ext>
            </a:extLst>
          </p:cNvPr>
          <p:cNvSpPr>
            <a:spLocks noGrp="1"/>
          </p:cNvSpPr>
          <p:nvPr>
            <p:ph type="body" sz="quarter" idx="14"/>
          </p:nvPr>
        </p:nvSpPr>
        <p:spPr>
          <a:xfrm>
            <a:off x="4187826" y="2281008"/>
            <a:ext cx="6780741" cy="314400"/>
          </a:xfrm>
        </p:spPr>
        <p:txBody>
          <a:bodyPr>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24775196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ne Section Slide(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007C1-A2D2-F1A6-D730-4F0C404CBFDC}"/>
              </a:ext>
            </a:extLst>
          </p:cNvPr>
          <p:cNvSpPr>
            <a:spLocks noGrp="1"/>
          </p:cNvSpPr>
          <p:nvPr>
            <p:ph type="title"/>
          </p:nvPr>
        </p:nvSpPr>
        <p:spPr>
          <a:xfrm>
            <a:off x="599018" y="4162370"/>
            <a:ext cx="4118757" cy="2278186"/>
          </a:xfrm>
        </p:spPr>
        <p:txBody>
          <a:bodyPr anchor="t">
            <a:noAutofit/>
          </a:body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6CDCB85-C1AE-389B-180B-F0755C7558F6}"/>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D5CB6781-E0BB-8244-2B18-81C5A89ABE5A}"/>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313D6F03-414F-3442-0C5B-EC8851378160}"/>
              </a:ext>
            </a:extLst>
          </p:cNvPr>
          <p:cNvSpPr>
            <a:spLocks noGrp="1"/>
          </p:cNvSpPr>
          <p:nvPr>
            <p:ph type="pic" sz="quarter" idx="12"/>
          </p:nvPr>
        </p:nvSpPr>
        <p:spPr>
          <a:xfrm>
            <a:off x="599017" y="576078"/>
            <a:ext cx="3279453" cy="3279453"/>
          </a:xfrm>
        </p:spPr>
        <p:txBody>
          <a:bodyPr/>
          <a:lstStyle/>
          <a:p>
            <a:endParaRPr lang="en-ID"/>
          </a:p>
        </p:txBody>
      </p:sp>
      <p:sp>
        <p:nvSpPr>
          <p:cNvPr id="11" name="Picture Placeholder 5">
            <a:extLst>
              <a:ext uri="{FF2B5EF4-FFF2-40B4-BE49-F238E27FC236}">
                <a16:creationId xmlns:a16="http://schemas.microsoft.com/office/drawing/2014/main" id="{5E5AE0EA-E418-F652-0112-3BBECBF9F31B}"/>
              </a:ext>
            </a:extLst>
          </p:cNvPr>
          <p:cNvSpPr>
            <a:spLocks noGrp="1"/>
          </p:cNvSpPr>
          <p:nvPr>
            <p:ph type="pic" sz="quarter" idx="13"/>
          </p:nvPr>
        </p:nvSpPr>
        <p:spPr>
          <a:xfrm>
            <a:off x="4144065" y="576078"/>
            <a:ext cx="3279453" cy="3279453"/>
          </a:xfrm>
        </p:spPr>
        <p:txBody>
          <a:bodyPr/>
          <a:lstStyle/>
          <a:p>
            <a:endParaRPr lang="en-ID"/>
          </a:p>
        </p:txBody>
      </p:sp>
      <p:sp>
        <p:nvSpPr>
          <p:cNvPr id="12" name="Picture Placeholder 5">
            <a:extLst>
              <a:ext uri="{FF2B5EF4-FFF2-40B4-BE49-F238E27FC236}">
                <a16:creationId xmlns:a16="http://schemas.microsoft.com/office/drawing/2014/main" id="{AB61BF6E-948C-4AEB-61A4-244B2DE03589}"/>
              </a:ext>
            </a:extLst>
          </p:cNvPr>
          <p:cNvSpPr>
            <a:spLocks noGrp="1"/>
          </p:cNvSpPr>
          <p:nvPr>
            <p:ph type="pic" sz="quarter" idx="14"/>
          </p:nvPr>
        </p:nvSpPr>
        <p:spPr>
          <a:xfrm>
            <a:off x="7689114" y="576078"/>
            <a:ext cx="3279453" cy="3279453"/>
          </a:xfrm>
        </p:spPr>
        <p:txBody>
          <a:bodyPr/>
          <a:lstStyle/>
          <a:p>
            <a:endParaRPr lang="en-ID"/>
          </a:p>
        </p:txBody>
      </p:sp>
      <p:sp>
        <p:nvSpPr>
          <p:cNvPr id="14" name="Text Placeholder 13">
            <a:extLst>
              <a:ext uri="{FF2B5EF4-FFF2-40B4-BE49-F238E27FC236}">
                <a16:creationId xmlns:a16="http://schemas.microsoft.com/office/drawing/2014/main" id="{ADA50E1A-8491-728C-9FA7-3C2B65D8B098}"/>
              </a:ext>
            </a:extLst>
          </p:cNvPr>
          <p:cNvSpPr>
            <a:spLocks noGrp="1"/>
          </p:cNvSpPr>
          <p:nvPr>
            <p:ph type="body" sz="quarter" idx="15"/>
          </p:nvPr>
        </p:nvSpPr>
        <p:spPr>
          <a:xfrm>
            <a:off x="4982818" y="4496555"/>
            <a:ext cx="5985749" cy="1944000"/>
          </a:xfrm>
        </p:spPr>
        <p:txBody>
          <a:bodyPr anchor="t">
            <a:noAutofit/>
          </a:bodyPr>
          <a:lstStyle/>
          <a:p>
            <a:pPr lvl="0"/>
            <a:r>
              <a:rPr lang="en-US" dirty="0"/>
              <a:t>Click to edit Master text styles</a:t>
            </a:r>
          </a:p>
        </p:txBody>
      </p:sp>
      <p:sp>
        <p:nvSpPr>
          <p:cNvPr id="7" name="Text Placeholder 6">
            <a:extLst>
              <a:ext uri="{FF2B5EF4-FFF2-40B4-BE49-F238E27FC236}">
                <a16:creationId xmlns:a16="http://schemas.microsoft.com/office/drawing/2014/main" id="{7FC11A40-5DE3-08FC-B5EC-62212BF67E95}"/>
              </a:ext>
            </a:extLst>
          </p:cNvPr>
          <p:cNvSpPr>
            <a:spLocks noGrp="1"/>
          </p:cNvSpPr>
          <p:nvPr>
            <p:ph type="body" sz="quarter" idx="16"/>
          </p:nvPr>
        </p:nvSpPr>
        <p:spPr>
          <a:xfrm>
            <a:off x="4982818" y="4162369"/>
            <a:ext cx="5985933" cy="2712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28258977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ne Section Slide(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E07BE-2E01-93C2-881C-035E1AEEA139}"/>
              </a:ext>
            </a:extLst>
          </p:cNvPr>
          <p:cNvSpPr>
            <a:spLocks noGrp="1"/>
          </p:cNvSpPr>
          <p:nvPr>
            <p:ph type="title"/>
          </p:nvPr>
        </p:nvSpPr>
        <p:spPr>
          <a:xfrm>
            <a:off x="3859052" y="566058"/>
            <a:ext cx="1924741" cy="5704114"/>
          </a:xfrm>
        </p:spPr>
        <p:txBody>
          <a:bodyPr vert="vert270" anchor="ctr">
            <a:noAutofit/>
          </a:bodyPr>
          <a:lstStyle>
            <a:lvl1pPr algn="ctr">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5844A2B-1547-1655-29B9-2804D5FE372A}"/>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C6814879-2CE9-2FEA-4087-F8FC1C8C0523}"/>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DEEB0609-9FA3-D912-5F69-9CD9658CA1C5}"/>
              </a:ext>
            </a:extLst>
          </p:cNvPr>
          <p:cNvSpPr>
            <a:spLocks noGrp="1"/>
          </p:cNvSpPr>
          <p:nvPr>
            <p:ph type="pic" sz="quarter" idx="12"/>
          </p:nvPr>
        </p:nvSpPr>
        <p:spPr>
          <a:xfrm>
            <a:off x="599017" y="1428516"/>
            <a:ext cx="3067418" cy="4000969"/>
          </a:xfrm>
        </p:spPr>
        <p:txBody>
          <a:bodyPr/>
          <a:lstStyle/>
          <a:p>
            <a:endParaRPr lang="en-ID"/>
          </a:p>
        </p:txBody>
      </p:sp>
      <p:sp>
        <p:nvSpPr>
          <p:cNvPr id="8" name="Text Placeholder 7">
            <a:extLst>
              <a:ext uri="{FF2B5EF4-FFF2-40B4-BE49-F238E27FC236}">
                <a16:creationId xmlns:a16="http://schemas.microsoft.com/office/drawing/2014/main" id="{21A2439D-33F0-4626-5731-8FB5D5295A2D}"/>
              </a:ext>
            </a:extLst>
          </p:cNvPr>
          <p:cNvSpPr>
            <a:spLocks noGrp="1"/>
          </p:cNvSpPr>
          <p:nvPr>
            <p:ph type="body" sz="quarter" idx="13"/>
          </p:nvPr>
        </p:nvSpPr>
        <p:spPr>
          <a:xfrm>
            <a:off x="5976409" y="1597361"/>
            <a:ext cx="4992158" cy="4207567"/>
          </a:xfrm>
        </p:spPr>
        <p:txBody>
          <a:bodyPr anchor="t">
            <a:noAutofit/>
          </a:bodyPr>
          <a:lstStyle>
            <a:lvl1pPr>
              <a:spcBef>
                <a:spcPts val="400"/>
              </a:spcBef>
              <a:defRPr/>
            </a:lvl1pPr>
            <a:lvl2pPr>
              <a:spcBef>
                <a:spcPts val="400"/>
              </a:spcBef>
              <a:defRPr/>
            </a:lvl2pPr>
            <a:lvl3pPr>
              <a:spcBef>
                <a:spcPts val="400"/>
              </a:spcBef>
              <a:defRPr/>
            </a:lvl3pPr>
            <a:lvl4pPr>
              <a:spcBef>
                <a:spcPts val="400"/>
              </a:spcBef>
              <a:defRPr/>
            </a:lvl4pPr>
            <a:lvl5pPr>
              <a:spcBef>
                <a:spcPts val="400"/>
              </a:spcBef>
              <a:defRPr/>
            </a:lvl5pPr>
          </a:lstStyle>
          <a:p>
            <a:pPr lvl="0"/>
            <a:r>
              <a:rPr lang="en-US" dirty="0"/>
              <a:t>Click to edit Master text styles</a:t>
            </a:r>
          </a:p>
        </p:txBody>
      </p:sp>
      <p:sp>
        <p:nvSpPr>
          <p:cNvPr id="7" name="Text Placeholder 6">
            <a:extLst>
              <a:ext uri="{FF2B5EF4-FFF2-40B4-BE49-F238E27FC236}">
                <a16:creationId xmlns:a16="http://schemas.microsoft.com/office/drawing/2014/main" id="{A81CC2E2-7A85-770A-CED5-0E6F307BA986}"/>
              </a:ext>
            </a:extLst>
          </p:cNvPr>
          <p:cNvSpPr>
            <a:spLocks noGrp="1"/>
          </p:cNvSpPr>
          <p:nvPr>
            <p:ph type="body" sz="quarter" idx="14"/>
          </p:nvPr>
        </p:nvSpPr>
        <p:spPr>
          <a:xfrm>
            <a:off x="5976409" y="1248046"/>
            <a:ext cx="4992158" cy="3048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30507863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ne Section Slide(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E07BE-2E01-93C2-881C-035E1AEEA139}"/>
              </a:ext>
            </a:extLst>
          </p:cNvPr>
          <p:cNvSpPr>
            <a:spLocks noGrp="1"/>
          </p:cNvSpPr>
          <p:nvPr>
            <p:ph type="title"/>
          </p:nvPr>
        </p:nvSpPr>
        <p:spPr>
          <a:xfrm>
            <a:off x="6661426" y="573517"/>
            <a:ext cx="4307141" cy="1454400"/>
          </a:xfrm>
        </p:spPr>
        <p:txBody>
          <a:bodyPr anchor="t">
            <a:noAutofit/>
          </a:bodyPr>
          <a:lstStyle>
            <a:lvl1pPr algn="l">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5844A2B-1547-1655-29B9-2804D5FE372A}"/>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C6814879-2CE9-2FEA-4087-F8FC1C8C0523}"/>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DEEB0609-9FA3-D912-5F69-9CD9658CA1C5}"/>
              </a:ext>
            </a:extLst>
          </p:cNvPr>
          <p:cNvSpPr>
            <a:spLocks noGrp="1"/>
          </p:cNvSpPr>
          <p:nvPr>
            <p:ph type="pic" sz="quarter" idx="12"/>
          </p:nvPr>
        </p:nvSpPr>
        <p:spPr>
          <a:xfrm>
            <a:off x="599017" y="619622"/>
            <a:ext cx="5618760" cy="5618400"/>
          </a:xfrm>
        </p:spPr>
        <p:txBody>
          <a:bodyPr/>
          <a:lstStyle/>
          <a:p>
            <a:endParaRPr lang="en-ID" dirty="0"/>
          </a:p>
        </p:txBody>
      </p:sp>
      <p:sp>
        <p:nvSpPr>
          <p:cNvPr id="8" name="Text Placeholder 7">
            <a:extLst>
              <a:ext uri="{FF2B5EF4-FFF2-40B4-BE49-F238E27FC236}">
                <a16:creationId xmlns:a16="http://schemas.microsoft.com/office/drawing/2014/main" id="{21A2439D-33F0-4626-5731-8FB5D5295A2D}"/>
              </a:ext>
            </a:extLst>
          </p:cNvPr>
          <p:cNvSpPr>
            <a:spLocks noGrp="1"/>
          </p:cNvSpPr>
          <p:nvPr>
            <p:ph type="body" sz="quarter" idx="13"/>
          </p:nvPr>
        </p:nvSpPr>
        <p:spPr>
          <a:xfrm>
            <a:off x="6661426" y="2841588"/>
            <a:ext cx="4307141" cy="3614400"/>
          </a:xfrm>
        </p:spPr>
        <p:txBody>
          <a:bodyPr>
            <a:noAutofit/>
          </a:bodyPr>
          <a:lstStyle/>
          <a:p>
            <a:pPr lvl="0"/>
            <a:r>
              <a:rPr lang="en-US" dirty="0"/>
              <a:t>Click to edit Master text styles</a:t>
            </a:r>
          </a:p>
        </p:txBody>
      </p:sp>
      <p:sp>
        <p:nvSpPr>
          <p:cNvPr id="7" name="Text Placeholder 6">
            <a:extLst>
              <a:ext uri="{FF2B5EF4-FFF2-40B4-BE49-F238E27FC236}">
                <a16:creationId xmlns:a16="http://schemas.microsoft.com/office/drawing/2014/main" id="{089F0EDF-ED0D-7DF6-3D16-36E44C839E58}"/>
              </a:ext>
            </a:extLst>
          </p:cNvPr>
          <p:cNvSpPr>
            <a:spLocks noGrp="1"/>
          </p:cNvSpPr>
          <p:nvPr>
            <p:ph type="body" sz="quarter" idx="14"/>
          </p:nvPr>
        </p:nvSpPr>
        <p:spPr>
          <a:xfrm>
            <a:off x="6661150" y="2474023"/>
            <a:ext cx="4307417" cy="3336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32065226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ne Section Slide(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D8E67-9FD7-A8F8-75F6-2FF3CD0DE168}"/>
              </a:ext>
            </a:extLst>
          </p:cNvPr>
          <p:cNvSpPr>
            <a:spLocks noGrp="1"/>
          </p:cNvSpPr>
          <p:nvPr>
            <p:ph type="title"/>
          </p:nvPr>
        </p:nvSpPr>
        <p:spPr>
          <a:xfrm>
            <a:off x="599017" y="501649"/>
            <a:ext cx="10369550" cy="758604"/>
          </a:xfrm>
        </p:spPr>
        <p:txBody>
          <a:bodyPr anchor="t">
            <a:noAutofit/>
          </a:bodyPr>
          <a:lstStyle>
            <a:lvl1pPr algn="l">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E2EFFE8E-6F6C-1E23-79C9-808201616E4C}"/>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E4C39AAF-82A4-7672-8873-E691CE5C39F6}"/>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5" name="Picture Placeholder 5">
            <a:extLst>
              <a:ext uri="{FF2B5EF4-FFF2-40B4-BE49-F238E27FC236}">
                <a16:creationId xmlns:a16="http://schemas.microsoft.com/office/drawing/2014/main" id="{2550198D-18A3-B15D-CC93-17763FFE6A9B}"/>
              </a:ext>
            </a:extLst>
          </p:cNvPr>
          <p:cNvSpPr>
            <a:spLocks noGrp="1"/>
          </p:cNvSpPr>
          <p:nvPr>
            <p:ph type="pic" sz="quarter" idx="14"/>
          </p:nvPr>
        </p:nvSpPr>
        <p:spPr>
          <a:xfrm>
            <a:off x="599017" y="3233531"/>
            <a:ext cx="3122820" cy="3122820"/>
          </a:xfrm>
        </p:spPr>
        <p:txBody>
          <a:bodyPr/>
          <a:lstStyle/>
          <a:p>
            <a:endParaRPr lang="en-ID"/>
          </a:p>
        </p:txBody>
      </p:sp>
      <p:sp>
        <p:nvSpPr>
          <p:cNvPr id="6" name="Picture Placeholder 5">
            <a:extLst>
              <a:ext uri="{FF2B5EF4-FFF2-40B4-BE49-F238E27FC236}">
                <a16:creationId xmlns:a16="http://schemas.microsoft.com/office/drawing/2014/main" id="{1CE06D47-5795-E8A4-6688-63C0FCAB2B92}"/>
              </a:ext>
            </a:extLst>
          </p:cNvPr>
          <p:cNvSpPr>
            <a:spLocks noGrp="1"/>
          </p:cNvSpPr>
          <p:nvPr>
            <p:ph type="pic" sz="quarter" idx="15"/>
          </p:nvPr>
        </p:nvSpPr>
        <p:spPr>
          <a:xfrm>
            <a:off x="7845747" y="3233531"/>
            <a:ext cx="3122820" cy="3122820"/>
          </a:xfrm>
        </p:spPr>
        <p:txBody>
          <a:bodyPr/>
          <a:lstStyle/>
          <a:p>
            <a:endParaRPr lang="en-ID"/>
          </a:p>
        </p:txBody>
      </p:sp>
      <p:sp>
        <p:nvSpPr>
          <p:cNvPr id="7" name="Picture Placeholder 5">
            <a:extLst>
              <a:ext uri="{FF2B5EF4-FFF2-40B4-BE49-F238E27FC236}">
                <a16:creationId xmlns:a16="http://schemas.microsoft.com/office/drawing/2014/main" id="{BFB99BAA-F395-0232-ED1F-8AC6BA5C78B2}"/>
              </a:ext>
            </a:extLst>
          </p:cNvPr>
          <p:cNvSpPr>
            <a:spLocks noGrp="1"/>
          </p:cNvSpPr>
          <p:nvPr>
            <p:ph type="pic" sz="quarter" idx="16"/>
          </p:nvPr>
        </p:nvSpPr>
        <p:spPr>
          <a:xfrm>
            <a:off x="4222381" y="3233531"/>
            <a:ext cx="3122820" cy="3122820"/>
          </a:xfrm>
        </p:spPr>
        <p:txBody>
          <a:bodyPr/>
          <a:lstStyle/>
          <a:p>
            <a:endParaRPr lang="en-ID"/>
          </a:p>
        </p:txBody>
      </p:sp>
      <p:sp>
        <p:nvSpPr>
          <p:cNvPr id="9" name="Text Placeholder 7">
            <a:extLst>
              <a:ext uri="{FF2B5EF4-FFF2-40B4-BE49-F238E27FC236}">
                <a16:creationId xmlns:a16="http://schemas.microsoft.com/office/drawing/2014/main" id="{7F44B7A2-957C-93E8-8209-7EE97327682B}"/>
              </a:ext>
            </a:extLst>
          </p:cNvPr>
          <p:cNvSpPr>
            <a:spLocks noGrp="1"/>
          </p:cNvSpPr>
          <p:nvPr>
            <p:ph type="body" sz="quarter" idx="24"/>
          </p:nvPr>
        </p:nvSpPr>
        <p:spPr>
          <a:xfrm>
            <a:off x="575734" y="1702061"/>
            <a:ext cx="10392833" cy="1437600"/>
          </a:xfrm>
        </p:spPr>
        <p:txBody>
          <a:bodyPr>
            <a:noAutofit/>
          </a:bodyPr>
          <a:lstStyle/>
          <a:p>
            <a:pPr lvl="0"/>
            <a:r>
              <a:rPr lang="en-US" dirty="0"/>
              <a:t>Click to edit Master text styles</a:t>
            </a:r>
          </a:p>
        </p:txBody>
      </p:sp>
      <p:sp>
        <p:nvSpPr>
          <p:cNvPr id="10" name="Text Placeholder 9">
            <a:extLst>
              <a:ext uri="{FF2B5EF4-FFF2-40B4-BE49-F238E27FC236}">
                <a16:creationId xmlns:a16="http://schemas.microsoft.com/office/drawing/2014/main" id="{A7F51D89-C7C9-35E8-B687-68AAC511FEDB}"/>
              </a:ext>
            </a:extLst>
          </p:cNvPr>
          <p:cNvSpPr>
            <a:spLocks noGrp="1"/>
          </p:cNvSpPr>
          <p:nvPr>
            <p:ph type="body" sz="quarter" idx="25"/>
          </p:nvPr>
        </p:nvSpPr>
        <p:spPr>
          <a:xfrm>
            <a:off x="575734" y="1340909"/>
            <a:ext cx="10392833" cy="3360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41481754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ne Section Slide(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FB309-9F80-5BE3-F82C-91733414C47B}"/>
              </a:ext>
            </a:extLst>
          </p:cNvPr>
          <p:cNvSpPr>
            <a:spLocks noGrp="1"/>
          </p:cNvSpPr>
          <p:nvPr>
            <p:ph type="title"/>
          </p:nvPr>
        </p:nvSpPr>
        <p:spPr>
          <a:xfrm>
            <a:off x="599017" y="3640482"/>
            <a:ext cx="3478419" cy="2809378"/>
          </a:xfrm>
        </p:spPr>
        <p:txBody>
          <a:bodyPr anchor="t">
            <a:noAutofit/>
          </a:body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1A27C05-E3B0-EFC4-2286-5860D4A1ACF4}"/>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0A33CF6B-04E5-9AB9-2466-0284576F0345}"/>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054F23F8-6331-43CC-E76A-052E46B77548}"/>
              </a:ext>
            </a:extLst>
          </p:cNvPr>
          <p:cNvSpPr>
            <a:spLocks noGrp="1"/>
          </p:cNvSpPr>
          <p:nvPr>
            <p:ph type="pic" sz="quarter" idx="12"/>
          </p:nvPr>
        </p:nvSpPr>
        <p:spPr>
          <a:xfrm>
            <a:off x="599016" y="562709"/>
            <a:ext cx="4994450" cy="2866292"/>
          </a:xfrm>
        </p:spPr>
        <p:txBody>
          <a:bodyPr/>
          <a:lstStyle/>
          <a:p>
            <a:endParaRPr lang="en-ID" dirty="0"/>
          </a:p>
        </p:txBody>
      </p:sp>
      <p:sp>
        <p:nvSpPr>
          <p:cNvPr id="10" name="Text Placeholder 9">
            <a:extLst>
              <a:ext uri="{FF2B5EF4-FFF2-40B4-BE49-F238E27FC236}">
                <a16:creationId xmlns:a16="http://schemas.microsoft.com/office/drawing/2014/main" id="{6411F901-3943-1C25-A696-666A0EBDBCB3}"/>
              </a:ext>
            </a:extLst>
          </p:cNvPr>
          <p:cNvSpPr>
            <a:spLocks noGrp="1"/>
          </p:cNvSpPr>
          <p:nvPr>
            <p:ph type="body" sz="quarter" idx="15"/>
          </p:nvPr>
        </p:nvSpPr>
        <p:spPr>
          <a:xfrm>
            <a:off x="4290380" y="4054660"/>
            <a:ext cx="6678187" cy="2395200"/>
          </a:xfrm>
        </p:spPr>
        <p:txBody>
          <a:bodyPr anchor="t" anchorCtr="0">
            <a:noAutofit/>
          </a:bodyPr>
          <a:lstStyle/>
          <a:p>
            <a:pPr lvl="0"/>
            <a:r>
              <a:rPr lang="en-US" dirty="0"/>
              <a:t>Click to edit Master text styles</a:t>
            </a:r>
          </a:p>
        </p:txBody>
      </p:sp>
      <p:sp>
        <p:nvSpPr>
          <p:cNvPr id="5" name="Picture Placeholder 5">
            <a:extLst>
              <a:ext uri="{FF2B5EF4-FFF2-40B4-BE49-F238E27FC236}">
                <a16:creationId xmlns:a16="http://schemas.microsoft.com/office/drawing/2014/main" id="{79263BE0-4D84-7BD4-D81B-B266C5C1C47B}"/>
              </a:ext>
            </a:extLst>
          </p:cNvPr>
          <p:cNvSpPr>
            <a:spLocks noGrp="1"/>
          </p:cNvSpPr>
          <p:nvPr>
            <p:ph type="pic" sz="quarter" idx="16"/>
          </p:nvPr>
        </p:nvSpPr>
        <p:spPr>
          <a:xfrm>
            <a:off x="5974117" y="562709"/>
            <a:ext cx="4994450" cy="2866292"/>
          </a:xfrm>
        </p:spPr>
        <p:txBody>
          <a:bodyPr/>
          <a:lstStyle/>
          <a:p>
            <a:endParaRPr lang="en-ID"/>
          </a:p>
        </p:txBody>
      </p:sp>
      <p:sp>
        <p:nvSpPr>
          <p:cNvPr id="8" name="Text Placeholder 7">
            <a:extLst>
              <a:ext uri="{FF2B5EF4-FFF2-40B4-BE49-F238E27FC236}">
                <a16:creationId xmlns:a16="http://schemas.microsoft.com/office/drawing/2014/main" id="{93F9E850-0A01-918A-C1F1-461E6D7C1A18}"/>
              </a:ext>
            </a:extLst>
          </p:cNvPr>
          <p:cNvSpPr>
            <a:spLocks noGrp="1"/>
          </p:cNvSpPr>
          <p:nvPr>
            <p:ph type="body" sz="quarter" idx="17"/>
          </p:nvPr>
        </p:nvSpPr>
        <p:spPr>
          <a:xfrm>
            <a:off x="4290380" y="3640666"/>
            <a:ext cx="6678187" cy="3432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36176593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Sections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5908D4B-9946-0E0A-8BEE-BB1C6BFDBDE6}"/>
              </a:ext>
            </a:extLst>
          </p:cNvPr>
          <p:cNvSpPr/>
          <p:nvPr userDrawn="1"/>
        </p:nvSpPr>
        <p:spPr>
          <a:xfrm>
            <a:off x="4275667" y="2355849"/>
            <a:ext cx="6692532" cy="1642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ID" sz="1200"/>
          </a:p>
        </p:txBody>
      </p:sp>
      <p:sp>
        <p:nvSpPr>
          <p:cNvPr id="2" name="Title 1">
            <a:extLst>
              <a:ext uri="{FF2B5EF4-FFF2-40B4-BE49-F238E27FC236}">
                <a16:creationId xmlns:a16="http://schemas.microsoft.com/office/drawing/2014/main" id="{CC5007C1-A2D2-F1A6-D730-4F0C404CBFDC}"/>
              </a:ext>
            </a:extLst>
          </p:cNvPr>
          <p:cNvSpPr>
            <a:spLocks noGrp="1"/>
          </p:cNvSpPr>
          <p:nvPr>
            <p:ph type="title"/>
          </p:nvPr>
        </p:nvSpPr>
        <p:spPr>
          <a:xfrm>
            <a:off x="4276035" y="619623"/>
            <a:ext cx="6692532" cy="1633247"/>
          </a:xfrm>
        </p:spPr>
        <p:txBody>
          <a:bodyPr anchor="t">
            <a:noAutofit/>
          </a:bodyPr>
          <a:lstStyle>
            <a:lvl1pPr algn="r">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6CDCB85-C1AE-389B-180B-F0755C7558F6}"/>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D5CB6781-E0BB-8244-2B18-81C5A89ABE5A}"/>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313D6F03-414F-3442-0C5B-EC8851378160}"/>
              </a:ext>
            </a:extLst>
          </p:cNvPr>
          <p:cNvSpPr>
            <a:spLocks noGrp="1"/>
          </p:cNvSpPr>
          <p:nvPr>
            <p:ph type="pic" sz="quarter" idx="12"/>
          </p:nvPr>
        </p:nvSpPr>
        <p:spPr>
          <a:xfrm>
            <a:off x="599017" y="619622"/>
            <a:ext cx="3279453" cy="3279453"/>
          </a:xfrm>
        </p:spPr>
        <p:txBody>
          <a:bodyPr/>
          <a:lstStyle/>
          <a:p>
            <a:endParaRPr lang="en-ID"/>
          </a:p>
        </p:txBody>
      </p:sp>
      <p:sp>
        <p:nvSpPr>
          <p:cNvPr id="12" name="Picture Placeholder 5">
            <a:extLst>
              <a:ext uri="{FF2B5EF4-FFF2-40B4-BE49-F238E27FC236}">
                <a16:creationId xmlns:a16="http://schemas.microsoft.com/office/drawing/2014/main" id="{AB61BF6E-948C-4AEB-61A4-244B2DE03589}"/>
              </a:ext>
            </a:extLst>
          </p:cNvPr>
          <p:cNvSpPr>
            <a:spLocks noGrp="1"/>
          </p:cNvSpPr>
          <p:nvPr>
            <p:ph type="pic" sz="quarter" idx="14"/>
          </p:nvPr>
        </p:nvSpPr>
        <p:spPr>
          <a:xfrm>
            <a:off x="8690380" y="4162370"/>
            <a:ext cx="2278187" cy="2278187"/>
          </a:xfrm>
        </p:spPr>
        <p:txBody>
          <a:bodyPr/>
          <a:lstStyle/>
          <a:p>
            <a:endParaRPr lang="en-ID"/>
          </a:p>
        </p:txBody>
      </p:sp>
      <p:sp>
        <p:nvSpPr>
          <p:cNvPr id="14" name="Text Placeholder 13">
            <a:extLst>
              <a:ext uri="{FF2B5EF4-FFF2-40B4-BE49-F238E27FC236}">
                <a16:creationId xmlns:a16="http://schemas.microsoft.com/office/drawing/2014/main" id="{ADA50E1A-8491-728C-9FA7-3C2B65D8B098}"/>
              </a:ext>
            </a:extLst>
          </p:cNvPr>
          <p:cNvSpPr>
            <a:spLocks noGrp="1"/>
          </p:cNvSpPr>
          <p:nvPr>
            <p:ph type="body" sz="quarter" idx="15"/>
          </p:nvPr>
        </p:nvSpPr>
        <p:spPr>
          <a:xfrm>
            <a:off x="599017" y="4385089"/>
            <a:ext cx="7732183" cy="2054400"/>
          </a:xfrm>
        </p:spPr>
        <p:txBody>
          <a:bodyPr anchor="t" anchorCtr="0">
            <a:noAutofit/>
          </a:bodyPr>
          <a:lstStyle/>
          <a:p>
            <a:pPr lvl="0"/>
            <a:r>
              <a:rPr lang="en-US" dirty="0"/>
              <a:t>Click to edit Master text styles</a:t>
            </a:r>
          </a:p>
        </p:txBody>
      </p:sp>
      <p:sp>
        <p:nvSpPr>
          <p:cNvPr id="5" name="Text Placeholder 13">
            <a:extLst>
              <a:ext uri="{FF2B5EF4-FFF2-40B4-BE49-F238E27FC236}">
                <a16:creationId xmlns:a16="http://schemas.microsoft.com/office/drawing/2014/main" id="{AD539BA3-D11E-897F-CE18-588B0DC93D9C}"/>
              </a:ext>
            </a:extLst>
          </p:cNvPr>
          <p:cNvSpPr>
            <a:spLocks noGrp="1"/>
          </p:cNvSpPr>
          <p:nvPr>
            <p:ph type="body" sz="quarter" idx="16"/>
          </p:nvPr>
        </p:nvSpPr>
        <p:spPr>
          <a:xfrm>
            <a:off x="4276035" y="2607013"/>
            <a:ext cx="6692532" cy="1382400"/>
          </a:xfrm>
          <a:noFill/>
        </p:spPr>
        <p:txBody>
          <a:bodyPr lIns="90000" tIns="46800" rIns="90000" bIns="46800" anchor="t" anchorCtr="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10" name="Text Placeholder 9">
            <a:extLst>
              <a:ext uri="{FF2B5EF4-FFF2-40B4-BE49-F238E27FC236}">
                <a16:creationId xmlns:a16="http://schemas.microsoft.com/office/drawing/2014/main" id="{7F910887-9DF9-8E41-CBB1-3C2A4179ACDF}"/>
              </a:ext>
            </a:extLst>
          </p:cNvPr>
          <p:cNvSpPr>
            <a:spLocks noGrp="1"/>
          </p:cNvSpPr>
          <p:nvPr>
            <p:ph type="body" sz="quarter" idx="17"/>
          </p:nvPr>
        </p:nvSpPr>
        <p:spPr>
          <a:xfrm>
            <a:off x="599017" y="4126524"/>
            <a:ext cx="7732183" cy="249600"/>
          </a:xfrm>
        </p:spPr>
        <p:txBody>
          <a:bodyPr anchor="b">
            <a:noAutofit/>
          </a:bodyPr>
          <a:lstStyle>
            <a:lvl1pPr>
              <a:defRPr sz="1250" b="1"/>
            </a:lvl1pPr>
          </a:lstStyle>
          <a:p>
            <a:pPr lvl="0"/>
            <a:r>
              <a:rPr lang="en-US" dirty="0"/>
              <a:t>Click to edit Master text styles</a:t>
            </a:r>
          </a:p>
        </p:txBody>
      </p:sp>
      <p:sp>
        <p:nvSpPr>
          <p:cNvPr id="13" name="Text Placeholder 12">
            <a:extLst>
              <a:ext uri="{FF2B5EF4-FFF2-40B4-BE49-F238E27FC236}">
                <a16:creationId xmlns:a16="http://schemas.microsoft.com/office/drawing/2014/main" id="{08F6B920-074C-FD0C-40EB-802122795E14}"/>
              </a:ext>
            </a:extLst>
          </p:cNvPr>
          <p:cNvSpPr>
            <a:spLocks noGrp="1"/>
          </p:cNvSpPr>
          <p:nvPr>
            <p:ph type="body" sz="quarter" idx="18"/>
          </p:nvPr>
        </p:nvSpPr>
        <p:spPr>
          <a:xfrm>
            <a:off x="4275667" y="2355849"/>
            <a:ext cx="6692900" cy="249599"/>
          </a:xfrm>
          <a:noFill/>
        </p:spPr>
        <p:txBody>
          <a:bodyPr anchor="ctr" anchorCtr="0">
            <a:noAutofit/>
          </a:bodyPr>
          <a:lstStyle>
            <a:lvl1pPr>
              <a:defRPr sz="1250" b="1">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42410533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Sections Sl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4419B-0A7A-D6A9-278B-3CB3F6B13C8C}"/>
              </a:ext>
            </a:extLst>
          </p:cNvPr>
          <p:cNvSpPr>
            <a:spLocks noGrp="1"/>
          </p:cNvSpPr>
          <p:nvPr>
            <p:ph type="title"/>
          </p:nvPr>
        </p:nvSpPr>
        <p:spPr>
          <a:xfrm>
            <a:off x="6519860" y="619622"/>
            <a:ext cx="4448707" cy="1968969"/>
          </a:xfrm>
        </p:spPr>
        <p:txBody>
          <a:bodyPr anchor="t">
            <a:noAutofit/>
          </a:body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F2475DCC-A5DC-45EE-5280-E6AF55C5FBDB}"/>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24554E76-F34B-95F8-FD2E-0312C265AECF}"/>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5" name="Picture Placeholder 6">
            <a:extLst>
              <a:ext uri="{FF2B5EF4-FFF2-40B4-BE49-F238E27FC236}">
                <a16:creationId xmlns:a16="http://schemas.microsoft.com/office/drawing/2014/main" id="{FD592EB7-0888-4601-189D-47D758F2EA24}"/>
              </a:ext>
            </a:extLst>
          </p:cNvPr>
          <p:cNvSpPr>
            <a:spLocks noGrp="1"/>
          </p:cNvSpPr>
          <p:nvPr>
            <p:ph type="pic" sz="quarter" idx="12"/>
          </p:nvPr>
        </p:nvSpPr>
        <p:spPr>
          <a:xfrm>
            <a:off x="0" y="0"/>
            <a:ext cx="5783792" cy="3855843"/>
          </a:xfrm>
        </p:spPr>
      </p:sp>
      <p:sp>
        <p:nvSpPr>
          <p:cNvPr id="7" name="Text Placeholder 7">
            <a:extLst>
              <a:ext uri="{FF2B5EF4-FFF2-40B4-BE49-F238E27FC236}">
                <a16:creationId xmlns:a16="http://schemas.microsoft.com/office/drawing/2014/main" id="{D5089FCE-DB18-D776-A8F9-8E69AD01AAD4}"/>
              </a:ext>
            </a:extLst>
          </p:cNvPr>
          <p:cNvSpPr>
            <a:spLocks noGrp="1"/>
          </p:cNvSpPr>
          <p:nvPr>
            <p:ph type="body" sz="quarter" idx="23"/>
          </p:nvPr>
        </p:nvSpPr>
        <p:spPr>
          <a:xfrm>
            <a:off x="575734" y="4512078"/>
            <a:ext cx="5208058" cy="1987053"/>
          </a:xfrm>
        </p:spPr>
        <p:txBody>
          <a:bodyPr>
            <a:noAutofit/>
          </a:bodyPr>
          <a:lstStyle>
            <a:lvl1pPr>
              <a:defRPr>
                <a:latin typeface="+mn-lt"/>
                <a:ea typeface="Cascadia Mono SemiBold" panose="020B0609020000020004" pitchFamily="49" charset="0"/>
                <a:cs typeface="Cascadia Mono SemiBold" panose="020B0609020000020004" pitchFamily="49" charset="0"/>
              </a:defRPr>
            </a:lvl1pPr>
            <a:lvl2pPr>
              <a:defRPr>
                <a:latin typeface="Cascadia Mono SemiBold" panose="020B0609020000020004" pitchFamily="49" charset="0"/>
                <a:ea typeface="Cascadia Mono SemiBold" panose="020B0609020000020004" pitchFamily="49" charset="0"/>
                <a:cs typeface="Cascadia Mono SemiBold" panose="020B0609020000020004" pitchFamily="49" charset="0"/>
              </a:defRPr>
            </a:lvl2pPr>
            <a:lvl3pPr>
              <a:defRPr>
                <a:latin typeface="Cascadia Mono SemiBold" panose="020B0609020000020004" pitchFamily="49" charset="0"/>
                <a:ea typeface="Cascadia Mono SemiBold" panose="020B0609020000020004" pitchFamily="49" charset="0"/>
                <a:cs typeface="Cascadia Mono SemiBold" panose="020B0609020000020004" pitchFamily="49" charset="0"/>
              </a:defRPr>
            </a:lvl3pPr>
            <a:lvl4pPr>
              <a:defRPr>
                <a:latin typeface="Cascadia Mono SemiBold" panose="020B0609020000020004" pitchFamily="49" charset="0"/>
                <a:ea typeface="Cascadia Mono SemiBold" panose="020B0609020000020004" pitchFamily="49" charset="0"/>
                <a:cs typeface="Cascadia Mono SemiBold" panose="020B0609020000020004" pitchFamily="49" charset="0"/>
              </a:defRPr>
            </a:lvl4pPr>
            <a:lvl5pPr>
              <a:defRPr>
                <a:latin typeface="Cascadia Mono SemiBold" panose="020B0609020000020004" pitchFamily="49" charset="0"/>
                <a:ea typeface="Cascadia Mono SemiBold" panose="020B0609020000020004" pitchFamily="49" charset="0"/>
                <a:cs typeface="Cascadia Mono SemiBold" panose="020B0609020000020004" pitchFamily="49" charset="0"/>
              </a:defRPr>
            </a:lvl5pPr>
          </a:lstStyle>
          <a:p>
            <a:pPr lvl="0"/>
            <a:r>
              <a:rPr lang="en-US" dirty="0"/>
              <a:t>Click to edit Master text styles</a:t>
            </a:r>
          </a:p>
        </p:txBody>
      </p:sp>
      <p:sp>
        <p:nvSpPr>
          <p:cNvPr id="9" name="Text Placeholder 7">
            <a:extLst>
              <a:ext uri="{FF2B5EF4-FFF2-40B4-BE49-F238E27FC236}">
                <a16:creationId xmlns:a16="http://schemas.microsoft.com/office/drawing/2014/main" id="{50477A3C-2108-3003-027C-E88B14294EA0}"/>
              </a:ext>
            </a:extLst>
          </p:cNvPr>
          <p:cNvSpPr>
            <a:spLocks noGrp="1"/>
          </p:cNvSpPr>
          <p:nvPr>
            <p:ph type="body" sz="quarter" idx="24"/>
          </p:nvPr>
        </p:nvSpPr>
        <p:spPr>
          <a:xfrm>
            <a:off x="6519862" y="3429000"/>
            <a:ext cx="4448705" cy="2852921"/>
          </a:xfrm>
        </p:spPr>
        <p:txBody>
          <a:bodyPr>
            <a:noAutofit/>
          </a:bodyPr>
          <a:lstStyle/>
          <a:p>
            <a:pPr lvl="0"/>
            <a:r>
              <a:rPr lang="en-US" dirty="0"/>
              <a:t>Click to edit Master text styles</a:t>
            </a:r>
          </a:p>
        </p:txBody>
      </p:sp>
      <p:sp>
        <p:nvSpPr>
          <p:cNvPr id="8" name="Text Placeholder 7">
            <a:extLst>
              <a:ext uri="{FF2B5EF4-FFF2-40B4-BE49-F238E27FC236}">
                <a16:creationId xmlns:a16="http://schemas.microsoft.com/office/drawing/2014/main" id="{F3447C4F-9DF9-4C69-F400-0A0CE9007419}"/>
              </a:ext>
            </a:extLst>
          </p:cNvPr>
          <p:cNvSpPr>
            <a:spLocks noGrp="1"/>
          </p:cNvSpPr>
          <p:nvPr>
            <p:ph type="body" sz="quarter" idx="25"/>
          </p:nvPr>
        </p:nvSpPr>
        <p:spPr>
          <a:xfrm>
            <a:off x="575733" y="4066517"/>
            <a:ext cx="5208059" cy="403200"/>
          </a:xfrm>
        </p:spPr>
        <p:txBody>
          <a:bodyPr anchor="b">
            <a:noAutofit/>
          </a:bodyPr>
          <a:lstStyle>
            <a:lvl1pPr>
              <a:defRPr sz="1250" b="1"/>
            </a:lvl1pPr>
          </a:lstStyle>
          <a:p>
            <a:pPr lvl="0"/>
            <a:r>
              <a:rPr lang="en-US" dirty="0"/>
              <a:t>Click to edit Master text styles</a:t>
            </a:r>
          </a:p>
        </p:txBody>
      </p:sp>
      <p:sp>
        <p:nvSpPr>
          <p:cNvPr id="11" name="Text Placeholder 10">
            <a:extLst>
              <a:ext uri="{FF2B5EF4-FFF2-40B4-BE49-F238E27FC236}">
                <a16:creationId xmlns:a16="http://schemas.microsoft.com/office/drawing/2014/main" id="{15FE6426-8335-E1C3-FB13-43F08A52D6E7}"/>
              </a:ext>
            </a:extLst>
          </p:cNvPr>
          <p:cNvSpPr>
            <a:spLocks noGrp="1"/>
          </p:cNvSpPr>
          <p:nvPr>
            <p:ph type="body" sz="quarter" idx="26"/>
          </p:nvPr>
        </p:nvSpPr>
        <p:spPr>
          <a:xfrm>
            <a:off x="6519862" y="3091241"/>
            <a:ext cx="4448706" cy="2880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20531044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Sections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6442312-9E63-3A81-2CB4-8F85F5C2CD49}"/>
              </a:ext>
            </a:extLst>
          </p:cNvPr>
          <p:cNvSpPr/>
          <p:nvPr userDrawn="1"/>
        </p:nvSpPr>
        <p:spPr>
          <a:xfrm>
            <a:off x="0" y="1945185"/>
            <a:ext cx="3878469" cy="49128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ID" sz="1200"/>
          </a:p>
        </p:txBody>
      </p:sp>
      <p:sp>
        <p:nvSpPr>
          <p:cNvPr id="2" name="Title 1">
            <a:extLst>
              <a:ext uri="{FF2B5EF4-FFF2-40B4-BE49-F238E27FC236}">
                <a16:creationId xmlns:a16="http://schemas.microsoft.com/office/drawing/2014/main" id="{D270176E-FDDF-30CB-EB74-A75B39D053B0}"/>
              </a:ext>
            </a:extLst>
          </p:cNvPr>
          <p:cNvSpPr>
            <a:spLocks noGrp="1"/>
          </p:cNvSpPr>
          <p:nvPr>
            <p:ph type="title"/>
          </p:nvPr>
        </p:nvSpPr>
        <p:spPr>
          <a:xfrm>
            <a:off x="697694" y="501649"/>
            <a:ext cx="10270873" cy="1325563"/>
          </a:xfrm>
        </p:spPr>
        <p:txBody>
          <a:bodyPr anchor="t">
            <a:noAutofit/>
          </a:body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5C0C34D-8F75-41B3-4243-E45FBD015BCA}"/>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84A13D18-EF04-D403-494B-02A03A28BC5B}"/>
              </a:ext>
            </a:extLst>
          </p:cNvPr>
          <p:cNvSpPr>
            <a:spLocks noGrp="1"/>
          </p:cNvSpPr>
          <p:nvPr>
            <p:ph type="sldNum" sz="quarter" idx="11"/>
          </p:nvPr>
        </p:nvSpPr>
        <p:spPr/>
        <p:txBody>
          <a:bodyPr>
            <a:noAutofit/>
          </a:bodyPr>
          <a:lstStyle/>
          <a:p>
            <a:fld id="{CF6F24BE-8BEB-403A-BDCC-38E201D0662D}" type="slidenum">
              <a:rPr lang="en-ID" smtClean="0"/>
              <a:pPr/>
              <a:t>‹Nr.›</a:t>
            </a:fld>
            <a:endParaRPr lang="en-ID"/>
          </a:p>
        </p:txBody>
      </p:sp>
      <p:sp>
        <p:nvSpPr>
          <p:cNvPr id="11" name="Text Placeholder 10">
            <a:extLst>
              <a:ext uri="{FF2B5EF4-FFF2-40B4-BE49-F238E27FC236}">
                <a16:creationId xmlns:a16="http://schemas.microsoft.com/office/drawing/2014/main" id="{5A0E6078-78A1-619C-E7B0-63DBC649FF44}"/>
              </a:ext>
            </a:extLst>
          </p:cNvPr>
          <p:cNvSpPr>
            <a:spLocks noGrp="1"/>
          </p:cNvSpPr>
          <p:nvPr>
            <p:ph type="body" sz="quarter" idx="13"/>
          </p:nvPr>
        </p:nvSpPr>
        <p:spPr>
          <a:xfrm>
            <a:off x="599017" y="2686751"/>
            <a:ext cx="2702983" cy="3669600"/>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12" name="Text Placeholder 10">
            <a:extLst>
              <a:ext uri="{FF2B5EF4-FFF2-40B4-BE49-F238E27FC236}">
                <a16:creationId xmlns:a16="http://schemas.microsoft.com/office/drawing/2014/main" id="{33E87E0F-2528-3A8B-F312-9C9235E58689}"/>
              </a:ext>
            </a:extLst>
          </p:cNvPr>
          <p:cNvSpPr>
            <a:spLocks noGrp="1"/>
          </p:cNvSpPr>
          <p:nvPr>
            <p:ph type="body" sz="quarter" idx="14"/>
          </p:nvPr>
        </p:nvSpPr>
        <p:spPr>
          <a:xfrm>
            <a:off x="4358771" y="2686751"/>
            <a:ext cx="2850043" cy="3669600"/>
          </a:xfrm>
        </p:spPr>
        <p:txBody>
          <a:bodyPr>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p:txBody>
      </p:sp>
      <p:sp>
        <p:nvSpPr>
          <p:cNvPr id="7" name="Text Placeholder 6">
            <a:extLst>
              <a:ext uri="{FF2B5EF4-FFF2-40B4-BE49-F238E27FC236}">
                <a16:creationId xmlns:a16="http://schemas.microsoft.com/office/drawing/2014/main" id="{6A75F903-A46A-31EE-9532-17999D9477B2}"/>
              </a:ext>
            </a:extLst>
          </p:cNvPr>
          <p:cNvSpPr>
            <a:spLocks noGrp="1"/>
          </p:cNvSpPr>
          <p:nvPr>
            <p:ph type="body" sz="quarter" idx="15"/>
          </p:nvPr>
        </p:nvSpPr>
        <p:spPr>
          <a:xfrm>
            <a:off x="599016" y="2275974"/>
            <a:ext cx="2702984" cy="369600"/>
          </a:xfrm>
        </p:spPr>
        <p:txBody>
          <a:bodyPr anchor="b">
            <a:noAutofit/>
          </a:bodyPr>
          <a:lstStyle>
            <a:lvl1pPr>
              <a:defRPr sz="1250" b="1">
                <a:solidFill>
                  <a:schemeClr val="bg1"/>
                </a:solidFill>
              </a:defRPr>
            </a:lvl1pPr>
          </a:lstStyle>
          <a:p>
            <a:pPr lvl="0"/>
            <a:r>
              <a:rPr lang="en-US" dirty="0"/>
              <a:t>Click to edit Master text styles</a:t>
            </a:r>
          </a:p>
        </p:txBody>
      </p:sp>
      <p:sp>
        <p:nvSpPr>
          <p:cNvPr id="8" name="Text Placeholder 6">
            <a:extLst>
              <a:ext uri="{FF2B5EF4-FFF2-40B4-BE49-F238E27FC236}">
                <a16:creationId xmlns:a16="http://schemas.microsoft.com/office/drawing/2014/main" id="{8746F59D-CF95-DEC8-5CAA-EE08708A535D}"/>
              </a:ext>
            </a:extLst>
          </p:cNvPr>
          <p:cNvSpPr>
            <a:spLocks noGrp="1"/>
          </p:cNvSpPr>
          <p:nvPr>
            <p:ph type="body" sz="quarter" idx="16"/>
          </p:nvPr>
        </p:nvSpPr>
        <p:spPr>
          <a:xfrm>
            <a:off x="4358771" y="2275974"/>
            <a:ext cx="2851200" cy="369600"/>
          </a:xfrm>
        </p:spPr>
        <p:txBody>
          <a:bodyPr anchor="b">
            <a:noAutofit/>
          </a:bodyPr>
          <a:lstStyle>
            <a:lvl1pPr>
              <a:defRPr sz="1250" b="1"/>
            </a:lvl1pPr>
          </a:lstStyle>
          <a:p>
            <a:pPr lvl="0"/>
            <a:r>
              <a:rPr lang="en-US" dirty="0"/>
              <a:t>Click to edit Master text styles</a:t>
            </a:r>
          </a:p>
        </p:txBody>
      </p:sp>
      <p:sp>
        <p:nvSpPr>
          <p:cNvPr id="10" name="Text Placeholder 10">
            <a:extLst>
              <a:ext uri="{FF2B5EF4-FFF2-40B4-BE49-F238E27FC236}">
                <a16:creationId xmlns:a16="http://schemas.microsoft.com/office/drawing/2014/main" id="{BCDD7BE0-BC6C-5AE9-BCEE-9C91EA7B4B4D}"/>
              </a:ext>
            </a:extLst>
          </p:cNvPr>
          <p:cNvSpPr>
            <a:spLocks noGrp="1"/>
          </p:cNvSpPr>
          <p:nvPr>
            <p:ph type="body" sz="quarter" idx="17"/>
          </p:nvPr>
        </p:nvSpPr>
        <p:spPr>
          <a:xfrm>
            <a:off x="8118524" y="2686751"/>
            <a:ext cx="2850043" cy="3669600"/>
          </a:xfrm>
        </p:spPr>
        <p:txBody>
          <a:bodyPr>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p:txBody>
      </p:sp>
      <p:sp>
        <p:nvSpPr>
          <p:cNvPr id="13" name="Text Placeholder 6">
            <a:extLst>
              <a:ext uri="{FF2B5EF4-FFF2-40B4-BE49-F238E27FC236}">
                <a16:creationId xmlns:a16="http://schemas.microsoft.com/office/drawing/2014/main" id="{6C0FB17E-6098-251C-5B8E-56C2FE57DE90}"/>
              </a:ext>
            </a:extLst>
          </p:cNvPr>
          <p:cNvSpPr>
            <a:spLocks noGrp="1"/>
          </p:cNvSpPr>
          <p:nvPr>
            <p:ph type="body" sz="quarter" idx="18"/>
          </p:nvPr>
        </p:nvSpPr>
        <p:spPr>
          <a:xfrm>
            <a:off x="8117367" y="2275974"/>
            <a:ext cx="2851200" cy="3696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22718244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hart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EEB1E-7063-62F6-6178-84A09252DBC1}"/>
              </a:ext>
            </a:extLst>
          </p:cNvPr>
          <p:cNvSpPr>
            <a:spLocks noGrp="1"/>
          </p:cNvSpPr>
          <p:nvPr>
            <p:ph type="title"/>
          </p:nvPr>
        </p:nvSpPr>
        <p:spPr>
          <a:xfrm>
            <a:off x="599017" y="583764"/>
            <a:ext cx="10369550" cy="962400"/>
          </a:xfrm>
        </p:spPr>
        <p:txBody>
          <a:bodyPr anchor="t"/>
          <a:lstStyle/>
          <a:p>
            <a:r>
              <a:rPr lang="en-US" dirty="0"/>
              <a:t>Click to edit Master title style</a:t>
            </a:r>
            <a:endParaRPr lang="en-UZ" dirty="0"/>
          </a:p>
        </p:txBody>
      </p:sp>
      <p:sp>
        <p:nvSpPr>
          <p:cNvPr id="3" name="Footer Placeholder 2">
            <a:extLst>
              <a:ext uri="{FF2B5EF4-FFF2-40B4-BE49-F238E27FC236}">
                <a16:creationId xmlns:a16="http://schemas.microsoft.com/office/drawing/2014/main" id="{3F688764-10F6-E04C-94EB-0287F12582B9}"/>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96932E04-1353-E30E-552C-E54A3DA07469}"/>
              </a:ext>
            </a:extLst>
          </p:cNvPr>
          <p:cNvSpPr>
            <a:spLocks noGrp="1"/>
          </p:cNvSpPr>
          <p:nvPr>
            <p:ph type="sldNum" sz="quarter" idx="11"/>
          </p:nvPr>
        </p:nvSpPr>
        <p:spPr/>
        <p:txBody>
          <a:bodyPr/>
          <a:lstStyle/>
          <a:p>
            <a:fld id="{CF6F24BE-8BEB-403A-BDCC-38E201D0662D}" type="slidenum">
              <a:rPr lang="en-ID" smtClean="0"/>
              <a:pPr/>
              <a:t>‹Nr.›</a:t>
            </a:fld>
            <a:endParaRPr lang="en-ID" dirty="0"/>
          </a:p>
        </p:txBody>
      </p:sp>
      <p:sp>
        <p:nvSpPr>
          <p:cNvPr id="5" name="Chart Placeholder 22">
            <a:extLst>
              <a:ext uri="{FF2B5EF4-FFF2-40B4-BE49-F238E27FC236}">
                <a16:creationId xmlns:a16="http://schemas.microsoft.com/office/drawing/2014/main" id="{10D922AA-24B6-6B14-7A38-DBC7EDED764B}"/>
              </a:ext>
            </a:extLst>
          </p:cNvPr>
          <p:cNvSpPr>
            <a:spLocks noGrp="1"/>
          </p:cNvSpPr>
          <p:nvPr>
            <p:ph type="chart" sz="quarter" idx="26"/>
          </p:nvPr>
        </p:nvSpPr>
        <p:spPr>
          <a:xfrm>
            <a:off x="1200000" y="1738097"/>
            <a:ext cx="2037784" cy="1684283"/>
          </a:xfrm>
        </p:spPr>
        <p:txBody>
          <a:bodyPr/>
          <a:lstStyle/>
          <a:p>
            <a:endParaRPr lang="en-US" dirty="0"/>
          </a:p>
        </p:txBody>
      </p:sp>
      <p:sp>
        <p:nvSpPr>
          <p:cNvPr id="8" name="Text Placeholder 10">
            <a:extLst>
              <a:ext uri="{FF2B5EF4-FFF2-40B4-BE49-F238E27FC236}">
                <a16:creationId xmlns:a16="http://schemas.microsoft.com/office/drawing/2014/main" id="{6FB6B8F6-C436-9978-2F4B-4A4FAEFE5201}"/>
              </a:ext>
            </a:extLst>
          </p:cNvPr>
          <p:cNvSpPr>
            <a:spLocks noGrp="1"/>
          </p:cNvSpPr>
          <p:nvPr>
            <p:ph type="body" sz="quarter" idx="29"/>
          </p:nvPr>
        </p:nvSpPr>
        <p:spPr>
          <a:xfrm>
            <a:off x="1031381" y="4112515"/>
            <a:ext cx="2396467" cy="2402400"/>
          </a:xfrm>
        </p:spPr>
        <p:txBody>
          <a:bodyPr/>
          <a:lstStyle/>
          <a:p>
            <a:pPr lvl="0"/>
            <a:r>
              <a:rPr lang="en-US" dirty="0"/>
              <a:t>Click to edit Master text styles</a:t>
            </a:r>
          </a:p>
        </p:txBody>
      </p:sp>
      <p:sp>
        <p:nvSpPr>
          <p:cNvPr id="9" name="Picture Placeholder 8">
            <a:extLst>
              <a:ext uri="{FF2B5EF4-FFF2-40B4-BE49-F238E27FC236}">
                <a16:creationId xmlns:a16="http://schemas.microsoft.com/office/drawing/2014/main" id="{6504E407-1287-6C2D-410A-98BC0C867445}"/>
              </a:ext>
            </a:extLst>
          </p:cNvPr>
          <p:cNvSpPr>
            <a:spLocks noGrp="1"/>
          </p:cNvSpPr>
          <p:nvPr>
            <p:ph type="pic" sz="quarter" idx="28"/>
          </p:nvPr>
        </p:nvSpPr>
        <p:spPr>
          <a:xfrm>
            <a:off x="4583792" y="1711315"/>
            <a:ext cx="2400000" cy="4802400"/>
          </a:xfrm>
        </p:spPr>
        <p:txBody>
          <a:bodyPr/>
          <a:lstStyle/>
          <a:p>
            <a:endParaRPr lang="en-UZ"/>
          </a:p>
        </p:txBody>
      </p:sp>
      <p:sp>
        <p:nvSpPr>
          <p:cNvPr id="10" name="Chart Placeholder 22">
            <a:extLst>
              <a:ext uri="{FF2B5EF4-FFF2-40B4-BE49-F238E27FC236}">
                <a16:creationId xmlns:a16="http://schemas.microsoft.com/office/drawing/2014/main" id="{1BE74FB2-1D73-647C-5C92-0AA274565BB5}"/>
              </a:ext>
            </a:extLst>
          </p:cNvPr>
          <p:cNvSpPr>
            <a:spLocks noGrp="1"/>
          </p:cNvSpPr>
          <p:nvPr>
            <p:ph type="chart" sz="quarter" idx="30"/>
          </p:nvPr>
        </p:nvSpPr>
        <p:spPr>
          <a:xfrm>
            <a:off x="8329800" y="1738097"/>
            <a:ext cx="2037784" cy="1684283"/>
          </a:xfrm>
        </p:spPr>
        <p:txBody>
          <a:bodyPr/>
          <a:lstStyle/>
          <a:p>
            <a:endParaRPr lang="en-US" dirty="0"/>
          </a:p>
        </p:txBody>
      </p:sp>
      <p:sp>
        <p:nvSpPr>
          <p:cNvPr id="11" name="Text Placeholder 10">
            <a:extLst>
              <a:ext uri="{FF2B5EF4-FFF2-40B4-BE49-F238E27FC236}">
                <a16:creationId xmlns:a16="http://schemas.microsoft.com/office/drawing/2014/main" id="{427C4768-2F14-E327-6DA3-6E37F58CFABC}"/>
              </a:ext>
            </a:extLst>
          </p:cNvPr>
          <p:cNvSpPr>
            <a:spLocks noGrp="1"/>
          </p:cNvSpPr>
          <p:nvPr>
            <p:ph type="body" sz="quarter" idx="31"/>
          </p:nvPr>
        </p:nvSpPr>
        <p:spPr>
          <a:xfrm>
            <a:off x="1031381" y="3535556"/>
            <a:ext cx="2396467"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2" name="Text Placeholder 10">
            <a:extLst>
              <a:ext uri="{FF2B5EF4-FFF2-40B4-BE49-F238E27FC236}">
                <a16:creationId xmlns:a16="http://schemas.microsoft.com/office/drawing/2014/main" id="{9E210F19-1CD2-510F-9EF1-7A725C1F083E}"/>
              </a:ext>
            </a:extLst>
          </p:cNvPr>
          <p:cNvSpPr>
            <a:spLocks noGrp="1"/>
          </p:cNvSpPr>
          <p:nvPr>
            <p:ph type="body" sz="quarter" idx="32"/>
          </p:nvPr>
        </p:nvSpPr>
        <p:spPr>
          <a:xfrm>
            <a:off x="8148693" y="3535556"/>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3" name="Text Placeholder 10">
            <a:extLst>
              <a:ext uri="{FF2B5EF4-FFF2-40B4-BE49-F238E27FC236}">
                <a16:creationId xmlns:a16="http://schemas.microsoft.com/office/drawing/2014/main" id="{001CE4C3-5BFE-BA45-1C06-0F5D8259E689}"/>
              </a:ext>
            </a:extLst>
          </p:cNvPr>
          <p:cNvSpPr>
            <a:spLocks noGrp="1"/>
          </p:cNvSpPr>
          <p:nvPr>
            <p:ph type="body" sz="quarter" idx="33"/>
          </p:nvPr>
        </p:nvSpPr>
        <p:spPr>
          <a:xfrm>
            <a:off x="8154626" y="4111315"/>
            <a:ext cx="2402400" cy="2402400"/>
          </a:xfrm>
        </p:spPr>
        <p:txBody>
          <a:bodyPr/>
          <a:lstStyle/>
          <a:p>
            <a:pPr lvl="0"/>
            <a:r>
              <a:rPr lang="en-US" dirty="0"/>
              <a:t>Click to edit Master text styles</a:t>
            </a:r>
          </a:p>
        </p:txBody>
      </p:sp>
    </p:spTree>
    <p:extLst>
      <p:ext uri="{BB962C8B-B14F-4D97-AF65-F5344CB8AC3E}">
        <p14:creationId xmlns:p14="http://schemas.microsoft.com/office/powerpoint/2010/main" val="40257545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ree Chart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EEB1E-7063-62F6-6178-84A09252DBC1}"/>
              </a:ext>
            </a:extLst>
          </p:cNvPr>
          <p:cNvSpPr>
            <a:spLocks noGrp="1"/>
          </p:cNvSpPr>
          <p:nvPr>
            <p:ph type="title"/>
          </p:nvPr>
        </p:nvSpPr>
        <p:spPr>
          <a:xfrm>
            <a:off x="599017" y="583764"/>
            <a:ext cx="10369550" cy="962400"/>
          </a:xfrm>
        </p:spPr>
        <p:txBody>
          <a:bodyPr anchor="t"/>
          <a:lstStyle/>
          <a:p>
            <a:r>
              <a:rPr lang="en-US" dirty="0"/>
              <a:t>Click to edit Master title style</a:t>
            </a:r>
            <a:endParaRPr lang="en-UZ" dirty="0"/>
          </a:p>
        </p:txBody>
      </p:sp>
      <p:sp>
        <p:nvSpPr>
          <p:cNvPr id="3" name="Footer Placeholder 2">
            <a:extLst>
              <a:ext uri="{FF2B5EF4-FFF2-40B4-BE49-F238E27FC236}">
                <a16:creationId xmlns:a16="http://schemas.microsoft.com/office/drawing/2014/main" id="{3F688764-10F6-E04C-94EB-0287F12582B9}"/>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96932E04-1353-E30E-552C-E54A3DA07469}"/>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5" name="Chart Placeholder 22">
            <a:extLst>
              <a:ext uri="{FF2B5EF4-FFF2-40B4-BE49-F238E27FC236}">
                <a16:creationId xmlns:a16="http://schemas.microsoft.com/office/drawing/2014/main" id="{10D922AA-24B6-6B14-7A38-DBC7EDED764B}"/>
              </a:ext>
            </a:extLst>
          </p:cNvPr>
          <p:cNvSpPr>
            <a:spLocks noGrp="1"/>
          </p:cNvSpPr>
          <p:nvPr>
            <p:ph type="chart" sz="quarter" idx="26"/>
          </p:nvPr>
        </p:nvSpPr>
        <p:spPr>
          <a:xfrm>
            <a:off x="1237772" y="1738097"/>
            <a:ext cx="2037784" cy="1684283"/>
          </a:xfrm>
        </p:spPr>
        <p:txBody>
          <a:bodyPr/>
          <a:lstStyle/>
          <a:p>
            <a:endParaRPr lang="en-US" dirty="0"/>
          </a:p>
        </p:txBody>
      </p:sp>
      <p:sp>
        <p:nvSpPr>
          <p:cNvPr id="8" name="Text Placeholder 10">
            <a:extLst>
              <a:ext uri="{FF2B5EF4-FFF2-40B4-BE49-F238E27FC236}">
                <a16:creationId xmlns:a16="http://schemas.microsoft.com/office/drawing/2014/main" id="{6FB6B8F6-C436-9978-2F4B-4A4FAEFE5201}"/>
              </a:ext>
            </a:extLst>
          </p:cNvPr>
          <p:cNvSpPr>
            <a:spLocks noGrp="1"/>
          </p:cNvSpPr>
          <p:nvPr>
            <p:ph type="body" sz="quarter" idx="29"/>
          </p:nvPr>
        </p:nvSpPr>
        <p:spPr>
          <a:xfrm>
            <a:off x="1054623" y="4123971"/>
            <a:ext cx="2402400" cy="2402400"/>
          </a:xfrm>
        </p:spPr>
        <p:txBody>
          <a:bodyPr/>
          <a:lstStyle/>
          <a:p>
            <a:pPr lvl="0"/>
            <a:r>
              <a:rPr lang="en-US" dirty="0"/>
              <a:t>Click to edit Master text styles</a:t>
            </a:r>
          </a:p>
        </p:txBody>
      </p:sp>
      <p:sp>
        <p:nvSpPr>
          <p:cNvPr id="10" name="Chart Placeholder 22">
            <a:extLst>
              <a:ext uri="{FF2B5EF4-FFF2-40B4-BE49-F238E27FC236}">
                <a16:creationId xmlns:a16="http://schemas.microsoft.com/office/drawing/2014/main" id="{1BE74FB2-1D73-647C-5C92-0AA274565BB5}"/>
              </a:ext>
            </a:extLst>
          </p:cNvPr>
          <p:cNvSpPr>
            <a:spLocks noGrp="1"/>
          </p:cNvSpPr>
          <p:nvPr>
            <p:ph type="chart" sz="quarter" idx="30"/>
          </p:nvPr>
        </p:nvSpPr>
        <p:spPr>
          <a:xfrm>
            <a:off x="8329800" y="1738097"/>
            <a:ext cx="2037784" cy="1684283"/>
          </a:xfrm>
        </p:spPr>
        <p:txBody>
          <a:bodyPr/>
          <a:lstStyle/>
          <a:p>
            <a:endParaRPr lang="en-US" dirty="0"/>
          </a:p>
        </p:txBody>
      </p:sp>
      <p:sp>
        <p:nvSpPr>
          <p:cNvPr id="11" name="Text Placeholder 10">
            <a:extLst>
              <a:ext uri="{FF2B5EF4-FFF2-40B4-BE49-F238E27FC236}">
                <a16:creationId xmlns:a16="http://schemas.microsoft.com/office/drawing/2014/main" id="{427C4768-2F14-E327-6DA3-6E37F58CFABC}"/>
              </a:ext>
            </a:extLst>
          </p:cNvPr>
          <p:cNvSpPr>
            <a:spLocks noGrp="1"/>
          </p:cNvSpPr>
          <p:nvPr>
            <p:ph type="body" sz="quarter" idx="31"/>
          </p:nvPr>
        </p:nvSpPr>
        <p:spPr>
          <a:xfrm>
            <a:off x="1057469" y="3535556"/>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2" name="Text Placeholder 10">
            <a:extLst>
              <a:ext uri="{FF2B5EF4-FFF2-40B4-BE49-F238E27FC236}">
                <a16:creationId xmlns:a16="http://schemas.microsoft.com/office/drawing/2014/main" id="{9E210F19-1CD2-510F-9EF1-7A725C1F083E}"/>
              </a:ext>
            </a:extLst>
          </p:cNvPr>
          <p:cNvSpPr>
            <a:spLocks noGrp="1"/>
          </p:cNvSpPr>
          <p:nvPr>
            <p:ph type="body" sz="quarter" idx="32"/>
          </p:nvPr>
        </p:nvSpPr>
        <p:spPr>
          <a:xfrm>
            <a:off x="8148693" y="3535556"/>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3" name="Text Placeholder 10">
            <a:extLst>
              <a:ext uri="{FF2B5EF4-FFF2-40B4-BE49-F238E27FC236}">
                <a16:creationId xmlns:a16="http://schemas.microsoft.com/office/drawing/2014/main" id="{001CE4C3-5BFE-BA45-1C06-0F5D8259E689}"/>
              </a:ext>
            </a:extLst>
          </p:cNvPr>
          <p:cNvSpPr>
            <a:spLocks noGrp="1"/>
          </p:cNvSpPr>
          <p:nvPr>
            <p:ph type="body" sz="quarter" idx="33"/>
          </p:nvPr>
        </p:nvSpPr>
        <p:spPr>
          <a:xfrm>
            <a:off x="8154626" y="4111315"/>
            <a:ext cx="2402400" cy="2402400"/>
          </a:xfrm>
        </p:spPr>
        <p:txBody>
          <a:bodyPr/>
          <a:lstStyle/>
          <a:p>
            <a:pPr lvl="0"/>
            <a:r>
              <a:rPr lang="en-US" dirty="0"/>
              <a:t>Click to edit Master text styles</a:t>
            </a:r>
          </a:p>
        </p:txBody>
      </p:sp>
      <p:sp>
        <p:nvSpPr>
          <p:cNvPr id="6" name="Chart Placeholder 22">
            <a:extLst>
              <a:ext uri="{FF2B5EF4-FFF2-40B4-BE49-F238E27FC236}">
                <a16:creationId xmlns:a16="http://schemas.microsoft.com/office/drawing/2014/main" id="{6034BEDD-4A10-0EE9-2B80-CC48F6463E58}"/>
              </a:ext>
            </a:extLst>
          </p:cNvPr>
          <p:cNvSpPr>
            <a:spLocks noGrp="1"/>
          </p:cNvSpPr>
          <p:nvPr>
            <p:ph type="chart" sz="quarter" idx="34"/>
          </p:nvPr>
        </p:nvSpPr>
        <p:spPr>
          <a:xfrm>
            <a:off x="4764900" y="1738097"/>
            <a:ext cx="2037784" cy="1684283"/>
          </a:xfrm>
        </p:spPr>
        <p:txBody>
          <a:bodyPr/>
          <a:lstStyle/>
          <a:p>
            <a:endParaRPr lang="en-US" dirty="0"/>
          </a:p>
        </p:txBody>
      </p:sp>
      <p:sp>
        <p:nvSpPr>
          <p:cNvPr id="15" name="Text Placeholder 10">
            <a:extLst>
              <a:ext uri="{FF2B5EF4-FFF2-40B4-BE49-F238E27FC236}">
                <a16:creationId xmlns:a16="http://schemas.microsoft.com/office/drawing/2014/main" id="{9AF6507D-02F3-DCED-4A26-289016D4AA40}"/>
              </a:ext>
            </a:extLst>
          </p:cNvPr>
          <p:cNvSpPr>
            <a:spLocks noGrp="1"/>
          </p:cNvSpPr>
          <p:nvPr>
            <p:ph type="body" sz="quarter" idx="35"/>
          </p:nvPr>
        </p:nvSpPr>
        <p:spPr>
          <a:xfrm>
            <a:off x="4592749" y="3535556"/>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6" name="Text Placeholder 10">
            <a:extLst>
              <a:ext uri="{FF2B5EF4-FFF2-40B4-BE49-F238E27FC236}">
                <a16:creationId xmlns:a16="http://schemas.microsoft.com/office/drawing/2014/main" id="{1DD65D9A-82AD-5F53-C8F5-B476568A76BB}"/>
              </a:ext>
            </a:extLst>
          </p:cNvPr>
          <p:cNvSpPr>
            <a:spLocks noGrp="1"/>
          </p:cNvSpPr>
          <p:nvPr>
            <p:ph type="body" sz="quarter" idx="36"/>
          </p:nvPr>
        </p:nvSpPr>
        <p:spPr>
          <a:xfrm>
            <a:off x="4604627" y="4111315"/>
            <a:ext cx="2402400" cy="2402400"/>
          </a:xfrm>
        </p:spPr>
        <p:txBody>
          <a:bodyPr/>
          <a:lstStyle/>
          <a:p>
            <a:pPr lvl="0"/>
            <a:r>
              <a:rPr lang="en-US" dirty="0"/>
              <a:t>Click to edit Master text styles</a:t>
            </a:r>
          </a:p>
        </p:txBody>
      </p:sp>
    </p:spTree>
    <p:extLst>
      <p:ext uri="{BB962C8B-B14F-4D97-AF65-F5344CB8AC3E}">
        <p14:creationId xmlns:p14="http://schemas.microsoft.com/office/powerpoint/2010/main" val="6867448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our Chart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EEB1E-7063-62F6-6178-84A09252DBC1}"/>
              </a:ext>
            </a:extLst>
          </p:cNvPr>
          <p:cNvSpPr>
            <a:spLocks noGrp="1"/>
          </p:cNvSpPr>
          <p:nvPr>
            <p:ph type="title"/>
          </p:nvPr>
        </p:nvSpPr>
        <p:spPr>
          <a:xfrm>
            <a:off x="599017" y="583764"/>
            <a:ext cx="10369550" cy="962400"/>
          </a:xfrm>
        </p:spPr>
        <p:txBody>
          <a:bodyPr anchor="t"/>
          <a:lstStyle/>
          <a:p>
            <a:r>
              <a:rPr lang="en-US" dirty="0"/>
              <a:t>Click to edit Master title style</a:t>
            </a:r>
            <a:endParaRPr lang="en-UZ" dirty="0"/>
          </a:p>
        </p:txBody>
      </p:sp>
      <p:sp>
        <p:nvSpPr>
          <p:cNvPr id="3" name="Footer Placeholder 2">
            <a:extLst>
              <a:ext uri="{FF2B5EF4-FFF2-40B4-BE49-F238E27FC236}">
                <a16:creationId xmlns:a16="http://schemas.microsoft.com/office/drawing/2014/main" id="{3F688764-10F6-E04C-94EB-0287F12582B9}"/>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96932E04-1353-E30E-552C-E54A3DA07469}"/>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5" name="Chart Placeholder 22">
            <a:extLst>
              <a:ext uri="{FF2B5EF4-FFF2-40B4-BE49-F238E27FC236}">
                <a16:creationId xmlns:a16="http://schemas.microsoft.com/office/drawing/2014/main" id="{10D922AA-24B6-6B14-7A38-DBC7EDED764B}"/>
              </a:ext>
            </a:extLst>
          </p:cNvPr>
          <p:cNvSpPr>
            <a:spLocks noGrp="1"/>
          </p:cNvSpPr>
          <p:nvPr>
            <p:ph type="chart" sz="quarter" idx="26"/>
          </p:nvPr>
        </p:nvSpPr>
        <p:spPr>
          <a:xfrm>
            <a:off x="758041" y="1738097"/>
            <a:ext cx="2037784" cy="1684283"/>
          </a:xfrm>
        </p:spPr>
        <p:txBody>
          <a:bodyPr/>
          <a:lstStyle/>
          <a:p>
            <a:endParaRPr lang="en-US" dirty="0"/>
          </a:p>
        </p:txBody>
      </p:sp>
      <p:sp>
        <p:nvSpPr>
          <p:cNvPr id="8" name="Text Placeholder 10">
            <a:extLst>
              <a:ext uri="{FF2B5EF4-FFF2-40B4-BE49-F238E27FC236}">
                <a16:creationId xmlns:a16="http://schemas.microsoft.com/office/drawing/2014/main" id="{6FB6B8F6-C436-9978-2F4B-4A4FAEFE5201}"/>
              </a:ext>
            </a:extLst>
          </p:cNvPr>
          <p:cNvSpPr>
            <a:spLocks noGrp="1"/>
          </p:cNvSpPr>
          <p:nvPr>
            <p:ph type="body" sz="quarter" idx="29"/>
          </p:nvPr>
        </p:nvSpPr>
        <p:spPr>
          <a:xfrm>
            <a:off x="575733" y="4111315"/>
            <a:ext cx="2402400" cy="2402400"/>
          </a:xfrm>
        </p:spPr>
        <p:txBody>
          <a:bodyPr/>
          <a:lstStyle/>
          <a:p>
            <a:pPr lvl="0"/>
            <a:r>
              <a:rPr lang="en-US" dirty="0"/>
              <a:t>Click to edit Master text styles</a:t>
            </a:r>
          </a:p>
        </p:txBody>
      </p:sp>
      <p:sp>
        <p:nvSpPr>
          <p:cNvPr id="10" name="Chart Placeholder 22">
            <a:extLst>
              <a:ext uri="{FF2B5EF4-FFF2-40B4-BE49-F238E27FC236}">
                <a16:creationId xmlns:a16="http://schemas.microsoft.com/office/drawing/2014/main" id="{1BE74FB2-1D73-647C-5C92-0AA274565BB5}"/>
              </a:ext>
            </a:extLst>
          </p:cNvPr>
          <p:cNvSpPr>
            <a:spLocks noGrp="1"/>
          </p:cNvSpPr>
          <p:nvPr>
            <p:ph type="chart" sz="quarter" idx="30"/>
          </p:nvPr>
        </p:nvSpPr>
        <p:spPr>
          <a:xfrm>
            <a:off x="8735824" y="1744717"/>
            <a:ext cx="2037784" cy="1684283"/>
          </a:xfrm>
        </p:spPr>
        <p:txBody>
          <a:bodyPr/>
          <a:lstStyle/>
          <a:p>
            <a:endParaRPr lang="en-US" dirty="0"/>
          </a:p>
        </p:txBody>
      </p:sp>
      <p:sp>
        <p:nvSpPr>
          <p:cNvPr id="11" name="Text Placeholder 10">
            <a:extLst>
              <a:ext uri="{FF2B5EF4-FFF2-40B4-BE49-F238E27FC236}">
                <a16:creationId xmlns:a16="http://schemas.microsoft.com/office/drawing/2014/main" id="{427C4768-2F14-E327-6DA3-6E37F58CFABC}"/>
              </a:ext>
            </a:extLst>
          </p:cNvPr>
          <p:cNvSpPr>
            <a:spLocks noGrp="1"/>
          </p:cNvSpPr>
          <p:nvPr>
            <p:ph type="body" sz="quarter" idx="31"/>
          </p:nvPr>
        </p:nvSpPr>
        <p:spPr>
          <a:xfrm>
            <a:off x="581086" y="3537499"/>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2" name="Text Placeholder 10">
            <a:extLst>
              <a:ext uri="{FF2B5EF4-FFF2-40B4-BE49-F238E27FC236}">
                <a16:creationId xmlns:a16="http://schemas.microsoft.com/office/drawing/2014/main" id="{9E210F19-1CD2-510F-9EF1-7A725C1F083E}"/>
              </a:ext>
            </a:extLst>
          </p:cNvPr>
          <p:cNvSpPr>
            <a:spLocks noGrp="1"/>
          </p:cNvSpPr>
          <p:nvPr>
            <p:ph type="body" sz="quarter" idx="32"/>
          </p:nvPr>
        </p:nvSpPr>
        <p:spPr>
          <a:xfrm>
            <a:off x="8554717" y="3540182"/>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3" name="Text Placeholder 10">
            <a:extLst>
              <a:ext uri="{FF2B5EF4-FFF2-40B4-BE49-F238E27FC236}">
                <a16:creationId xmlns:a16="http://schemas.microsoft.com/office/drawing/2014/main" id="{001CE4C3-5BFE-BA45-1C06-0F5D8259E689}"/>
              </a:ext>
            </a:extLst>
          </p:cNvPr>
          <p:cNvSpPr>
            <a:spLocks noGrp="1"/>
          </p:cNvSpPr>
          <p:nvPr>
            <p:ph type="body" sz="quarter" idx="33"/>
          </p:nvPr>
        </p:nvSpPr>
        <p:spPr>
          <a:xfrm>
            <a:off x="8566167" y="4111315"/>
            <a:ext cx="2402400" cy="2402400"/>
          </a:xfrm>
        </p:spPr>
        <p:txBody>
          <a:bodyPr/>
          <a:lstStyle/>
          <a:p>
            <a:pPr lvl="0"/>
            <a:r>
              <a:rPr lang="en-US" dirty="0"/>
              <a:t>Click to edit Master text styles</a:t>
            </a:r>
          </a:p>
        </p:txBody>
      </p:sp>
      <p:sp>
        <p:nvSpPr>
          <p:cNvPr id="6" name="Chart Placeholder 22">
            <a:extLst>
              <a:ext uri="{FF2B5EF4-FFF2-40B4-BE49-F238E27FC236}">
                <a16:creationId xmlns:a16="http://schemas.microsoft.com/office/drawing/2014/main" id="{6034BEDD-4A10-0EE9-2B80-CC48F6463E58}"/>
              </a:ext>
            </a:extLst>
          </p:cNvPr>
          <p:cNvSpPr>
            <a:spLocks noGrp="1"/>
          </p:cNvSpPr>
          <p:nvPr>
            <p:ph type="chart" sz="quarter" idx="34"/>
          </p:nvPr>
        </p:nvSpPr>
        <p:spPr>
          <a:xfrm>
            <a:off x="3370625" y="1744717"/>
            <a:ext cx="2037784" cy="1684283"/>
          </a:xfrm>
        </p:spPr>
        <p:txBody>
          <a:bodyPr/>
          <a:lstStyle/>
          <a:p>
            <a:endParaRPr lang="en-US" dirty="0"/>
          </a:p>
        </p:txBody>
      </p:sp>
      <p:sp>
        <p:nvSpPr>
          <p:cNvPr id="15" name="Text Placeholder 10">
            <a:extLst>
              <a:ext uri="{FF2B5EF4-FFF2-40B4-BE49-F238E27FC236}">
                <a16:creationId xmlns:a16="http://schemas.microsoft.com/office/drawing/2014/main" id="{9AF6507D-02F3-DCED-4A26-289016D4AA40}"/>
              </a:ext>
            </a:extLst>
          </p:cNvPr>
          <p:cNvSpPr>
            <a:spLocks noGrp="1"/>
          </p:cNvSpPr>
          <p:nvPr>
            <p:ph type="body" sz="quarter" idx="35"/>
          </p:nvPr>
        </p:nvSpPr>
        <p:spPr>
          <a:xfrm>
            <a:off x="3189519" y="3537499"/>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6" name="Text Placeholder 10">
            <a:extLst>
              <a:ext uri="{FF2B5EF4-FFF2-40B4-BE49-F238E27FC236}">
                <a16:creationId xmlns:a16="http://schemas.microsoft.com/office/drawing/2014/main" id="{1DD65D9A-82AD-5F53-C8F5-B476568A76BB}"/>
              </a:ext>
            </a:extLst>
          </p:cNvPr>
          <p:cNvSpPr>
            <a:spLocks noGrp="1"/>
          </p:cNvSpPr>
          <p:nvPr>
            <p:ph type="body" sz="quarter" idx="36"/>
          </p:nvPr>
        </p:nvSpPr>
        <p:spPr>
          <a:xfrm>
            <a:off x="3189518" y="4111315"/>
            <a:ext cx="2402400" cy="2402400"/>
          </a:xfrm>
        </p:spPr>
        <p:txBody>
          <a:bodyPr/>
          <a:lstStyle/>
          <a:p>
            <a:pPr lvl="0"/>
            <a:r>
              <a:rPr lang="en-US" dirty="0"/>
              <a:t>Click to edit Master text styles</a:t>
            </a:r>
          </a:p>
        </p:txBody>
      </p:sp>
      <p:sp>
        <p:nvSpPr>
          <p:cNvPr id="7" name="Text Placeholder 10">
            <a:extLst>
              <a:ext uri="{FF2B5EF4-FFF2-40B4-BE49-F238E27FC236}">
                <a16:creationId xmlns:a16="http://schemas.microsoft.com/office/drawing/2014/main" id="{8B133C47-E461-5076-CFB7-81D33483F782}"/>
              </a:ext>
            </a:extLst>
          </p:cNvPr>
          <p:cNvSpPr>
            <a:spLocks noGrp="1"/>
          </p:cNvSpPr>
          <p:nvPr>
            <p:ph type="body" sz="quarter" idx="37"/>
          </p:nvPr>
        </p:nvSpPr>
        <p:spPr>
          <a:xfrm>
            <a:off x="5971041" y="4111315"/>
            <a:ext cx="2402400" cy="2402400"/>
          </a:xfrm>
        </p:spPr>
        <p:txBody>
          <a:bodyPr/>
          <a:lstStyle/>
          <a:p>
            <a:pPr lvl="0"/>
            <a:r>
              <a:rPr lang="en-US" dirty="0"/>
              <a:t>Click to edit Master text styles</a:t>
            </a:r>
          </a:p>
        </p:txBody>
      </p:sp>
      <p:sp>
        <p:nvSpPr>
          <p:cNvPr id="9" name="Text Placeholder 10">
            <a:extLst>
              <a:ext uri="{FF2B5EF4-FFF2-40B4-BE49-F238E27FC236}">
                <a16:creationId xmlns:a16="http://schemas.microsoft.com/office/drawing/2014/main" id="{4610F9E3-7283-B27D-D134-C4587A578220}"/>
              </a:ext>
            </a:extLst>
          </p:cNvPr>
          <p:cNvSpPr>
            <a:spLocks noGrp="1"/>
          </p:cNvSpPr>
          <p:nvPr>
            <p:ph type="body" sz="quarter" idx="38"/>
          </p:nvPr>
        </p:nvSpPr>
        <p:spPr>
          <a:xfrm>
            <a:off x="5971041" y="3530456"/>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4" name="Chart Placeholder 22">
            <a:extLst>
              <a:ext uri="{FF2B5EF4-FFF2-40B4-BE49-F238E27FC236}">
                <a16:creationId xmlns:a16="http://schemas.microsoft.com/office/drawing/2014/main" id="{55CE330B-87B2-E709-8431-E977F2430003}"/>
              </a:ext>
            </a:extLst>
          </p:cNvPr>
          <p:cNvSpPr>
            <a:spLocks noGrp="1"/>
          </p:cNvSpPr>
          <p:nvPr>
            <p:ph type="chart" sz="quarter" idx="39"/>
          </p:nvPr>
        </p:nvSpPr>
        <p:spPr>
          <a:xfrm>
            <a:off x="6152148" y="1744717"/>
            <a:ext cx="2037784" cy="1684283"/>
          </a:xfrm>
        </p:spPr>
        <p:txBody>
          <a:bodyPr/>
          <a:lstStyle/>
          <a:p>
            <a:endParaRPr lang="en-US" dirty="0"/>
          </a:p>
        </p:txBody>
      </p:sp>
    </p:spTree>
    <p:extLst>
      <p:ext uri="{BB962C8B-B14F-4D97-AF65-F5344CB8AC3E}">
        <p14:creationId xmlns:p14="http://schemas.microsoft.com/office/powerpoint/2010/main" val="14928054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8A9BB-4EB7-026F-4816-EB928B5DD1D3}"/>
              </a:ext>
            </a:extLst>
          </p:cNvPr>
          <p:cNvSpPr>
            <a:spLocks noGrp="1"/>
          </p:cNvSpPr>
          <p:nvPr>
            <p:ph type="title"/>
          </p:nvPr>
        </p:nvSpPr>
        <p:spPr>
          <a:xfrm>
            <a:off x="599017" y="583764"/>
            <a:ext cx="10369550" cy="960000"/>
          </a:xfrm>
        </p:spPr>
        <p:txBody>
          <a:bodyPr anchor="t"/>
          <a:lstStyle/>
          <a:p>
            <a:r>
              <a:rPr lang="en-US" dirty="0"/>
              <a:t>Click to edit Master title style</a:t>
            </a:r>
            <a:endParaRPr lang="en-UZ" dirty="0"/>
          </a:p>
        </p:txBody>
      </p:sp>
      <p:sp>
        <p:nvSpPr>
          <p:cNvPr id="3" name="Footer Placeholder 2">
            <a:extLst>
              <a:ext uri="{FF2B5EF4-FFF2-40B4-BE49-F238E27FC236}">
                <a16:creationId xmlns:a16="http://schemas.microsoft.com/office/drawing/2014/main" id="{0B15F750-4EF6-B33F-4FD2-2D9576B1F34B}"/>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0BB428C6-0B9B-0025-A8AE-3EE85EAAD742}"/>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Table Placeholder 5">
            <a:extLst>
              <a:ext uri="{FF2B5EF4-FFF2-40B4-BE49-F238E27FC236}">
                <a16:creationId xmlns:a16="http://schemas.microsoft.com/office/drawing/2014/main" id="{C73C4683-1814-6BFA-2362-08272BB995A4}"/>
              </a:ext>
            </a:extLst>
          </p:cNvPr>
          <p:cNvSpPr>
            <a:spLocks noGrp="1"/>
          </p:cNvSpPr>
          <p:nvPr>
            <p:ph type="tbl" sz="quarter" idx="12"/>
          </p:nvPr>
        </p:nvSpPr>
        <p:spPr>
          <a:xfrm>
            <a:off x="1184191" y="2398620"/>
            <a:ext cx="9199200" cy="3875617"/>
          </a:xfrm>
        </p:spPr>
        <p:txBody>
          <a:bodyPr/>
          <a:lstStyle/>
          <a:p>
            <a:endParaRPr lang="en-UZ"/>
          </a:p>
        </p:txBody>
      </p:sp>
      <p:sp>
        <p:nvSpPr>
          <p:cNvPr id="8" name="Text Placeholder 7">
            <a:extLst>
              <a:ext uri="{FF2B5EF4-FFF2-40B4-BE49-F238E27FC236}">
                <a16:creationId xmlns:a16="http://schemas.microsoft.com/office/drawing/2014/main" id="{3524791E-5C2D-05F7-7815-AE0E39BA947C}"/>
              </a:ext>
            </a:extLst>
          </p:cNvPr>
          <p:cNvSpPr>
            <a:spLocks noGrp="1"/>
          </p:cNvSpPr>
          <p:nvPr>
            <p:ph type="body" sz="quarter" idx="13"/>
          </p:nvPr>
        </p:nvSpPr>
        <p:spPr>
          <a:xfrm>
            <a:off x="1184358" y="1875366"/>
            <a:ext cx="9199033" cy="388800"/>
          </a:xfrm>
        </p:spPr>
        <p:txBody>
          <a:bodyPr anchor="b"/>
          <a:lstStyle/>
          <a:p>
            <a:pPr lvl="0"/>
            <a:r>
              <a:rPr lang="en-US" dirty="0"/>
              <a:t>Click to edit Master text styles</a:t>
            </a:r>
          </a:p>
        </p:txBody>
      </p:sp>
    </p:spTree>
    <p:extLst>
      <p:ext uri="{BB962C8B-B14F-4D97-AF65-F5344CB8AC3E}">
        <p14:creationId xmlns:p14="http://schemas.microsoft.com/office/powerpoint/2010/main" val="10506964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701C7-D54C-B4CE-4985-D871336E5E7E}"/>
              </a:ext>
            </a:extLst>
          </p:cNvPr>
          <p:cNvSpPr>
            <a:spLocks noGrp="1"/>
          </p:cNvSpPr>
          <p:nvPr>
            <p:ph type="title"/>
          </p:nvPr>
        </p:nvSpPr>
        <p:spPr/>
        <p:txBody>
          <a:bodyPr anchor="t"/>
          <a:lstStyle/>
          <a:p>
            <a:r>
              <a:rPr lang="en-US" dirty="0"/>
              <a:t>Click to edit Master title style</a:t>
            </a:r>
            <a:endParaRPr lang="en-UZ" dirty="0"/>
          </a:p>
        </p:txBody>
      </p:sp>
      <p:sp>
        <p:nvSpPr>
          <p:cNvPr id="3" name="Footer Placeholder 2">
            <a:extLst>
              <a:ext uri="{FF2B5EF4-FFF2-40B4-BE49-F238E27FC236}">
                <a16:creationId xmlns:a16="http://schemas.microsoft.com/office/drawing/2014/main" id="{207397F2-212D-3A9C-585D-F7362936EAC0}"/>
              </a:ext>
            </a:extLst>
          </p:cNvPr>
          <p:cNvSpPr>
            <a:spLocks noGrp="1"/>
          </p:cNvSpPr>
          <p:nvPr>
            <p:ph type="ftr" sz="quarter" idx="10"/>
          </p:nvPr>
        </p:nvSpPr>
        <p:spPr/>
        <p:txBody>
          <a:bodyPr/>
          <a:lstStyle/>
          <a:p>
            <a:r>
              <a:rPr lang="en-ID"/>
              <a:t>PRESENTATION TITLE</a:t>
            </a:r>
            <a:endParaRPr lang="en-ID" dirty="0"/>
          </a:p>
        </p:txBody>
      </p:sp>
      <p:sp>
        <p:nvSpPr>
          <p:cNvPr id="4" name="Slide Number Placeholder 3">
            <a:extLst>
              <a:ext uri="{FF2B5EF4-FFF2-40B4-BE49-F238E27FC236}">
                <a16:creationId xmlns:a16="http://schemas.microsoft.com/office/drawing/2014/main" id="{AD5C6FE0-5103-FAEE-F71B-5E68DD283BEA}"/>
              </a:ext>
            </a:extLst>
          </p:cNvPr>
          <p:cNvSpPr>
            <a:spLocks noGrp="1"/>
          </p:cNvSpPr>
          <p:nvPr>
            <p:ph type="sldNum" sz="quarter" idx="11"/>
          </p:nvPr>
        </p:nvSpPr>
        <p:spPr/>
        <p:txBody>
          <a:bodyPr/>
          <a:lstStyle/>
          <a:p>
            <a:fld id="{CF6F24BE-8BEB-403A-BDCC-38E201D0662D}" type="slidenum">
              <a:rPr lang="en-ID" smtClean="0"/>
              <a:pPr/>
              <a:t>‹Nr.›</a:t>
            </a:fld>
            <a:endParaRPr lang="en-ID"/>
          </a:p>
        </p:txBody>
      </p:sp>
    </p:spTree>
    <p:extLst>
      <p:ext uri="{BB962C8B-B14F-4D97-AF65-F5344CB8AC3E}">
        <p14:creationId xmlns:p14="http://schemas.microsoft.com/office/powerpoint/2010/main" val="41821095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CED2E36-BADF-8412-F354-96F2041DC9D9}"/>
              </a:ext>
            </a:extLst>
          </p:cNvPr>
          <p:cNvSpPr>
            <a:spLocks noGrp="1"/>
          </p:cNvSpPr>
          <p:nvPr>
            <p:ph type="ftr" sz="quarter" idx="10"/>
          </p:nvPr>
        </p:nvSpPr>
        <p:spPr/>
        <p:txBody>
          <a:bodyPr/>
          <a:lstStyle/>
          <a:p>
            <a:r>
              <a:rPr lang="en-ID"/>
              <a:t>PRESENTATION TITLE</a:t>
            </a:r>
            <a:endParaRPr lang="en-ID" dirty="0"/>
          </a:p>
        </p:txBody>
      </p:sp>
      <p:sp>
        <p:nvSpPr>
          <p:cNvPr id="4" name="Slide Number Placeholder 3">
            <a:extLst>
              <a:ext uri="{FF2B5EF4-FFF2-40B4-BE49-F238E27FC236}">
                <a16:creationId xmlns:a16="http://schemas.microsoft.com/office/drawing/2014/main" id="{E9A1D5FD-C837-C92F-8E5D-69F199301246}"/>
              </a:ext>
            </a:extLst>
          </p:cNvPr>
          <p:cNvSpPr>
            <a:spLocks noGrp="1"/>
          </p:cNvSpPr>
          <p:nvPr>
            <p:ph type="sldNum" sz="quarter" idx="11"/>
          </p:nvPr>
        </p:nvSpPr>
        <p:spPr/>
        <p:txBody>
          <a:bodyPr/>
          <a:lstStyle/>
          <a:p>
            <a:fld id="{CF6F24BE-8BEB-403A-BDCC-38E201D0662D}" type="slidenum">
              <a:rPr lang="en-ID" smtClean="0"/>
              <a:pPr/>
              <a:t>‹Nr.›</a:t>
            </a:fld>
            <a:endParaRPr lang="en-ID"/>
          </a:p>
        </p:txBody>
      </p:sp>
    </p:spTree>
    <p:extLst>
      <p:ext uri="{BB962C8B-B14F-4D97-AF65-F5344CB8AC3E}">
        <p14:creationId xmlns:p14="http://schemas.microsoft.com/office/powerpoint/2010/main" val="37058900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0" y="0"/>
            <a:ext cx="1066667" cy="400000"/>
          </a:xfrm>
          <a:prstGeom prst="rect">
            <a:avLst/>
          </a:prstGeom>
          <a:extLst>
            <a:ext uri="{C572A759-6A51-4108-AA02-DFA0A04FC94B}">
              <ma14:wrappingTextBoxFlag xmlns="" xmlns:ma14="http://schemas.microsoft.com/office/mac/drawingml/2011/main" val="0"/>
            </a:ext>
          </a:extLst>
        </p:spPr>
        <p:txBody>
          <a:bodyPr/>
          <a:lstStyle>
            <a:lvl1pPr/>
          </a:lstStyle>
          <a:p>
            <a:pPr algn="l"/>
            <a:fld id="{F7021451-1387-4CA6-816F-3879F97B5CBC}" type="slidenum">
              <a:rPr lang="en-US" b="0"/>
              <a:t>‹Nr.›</a:t>
            </a:fld>
            <a:endParaRPr lang="en-US"/>
          </a:p>
        </p:txBody>
      </p:sp>
    </p:spTree>
    <p:extLst>
      <p:ext uri="{BB962C8B-B14F-4D97-AF65-F5344CB8AC3E}">
        <p14:creationId xmlns:p14="http://schemas.microsoft.com/office/powerpoint/2010/main" val="40680962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4555BAB2-147A-7020-7EB8-A5CCBCB16A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B5115C6E-BC1A-D7FC-23FB-28FB24061D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700FA74-D54C-0687-8267-730FA368B2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FBE69A-0DF0-4CD6-AEF8-18DDA82A8AB4}" type="datetimeFigureOut">
              <a:rPr lang="de-DE" smtClean="0"/>
              <a:t>13.08.2024</a:t>
            </a:fld>
            <a:endParaRPr lang="de-DE"/>
          </a:p>
        </p:txBody>
      </p:sp>
      <p:sp>
        <p:nvSpPr>
          <p:cNvPr id="5" name="Fußzeilenplatzhalter 4">
            <a:extLst>
              <a:ext uri="{FF2B5EF4-FFF2-40B4-BE49-F238E27FC236}">
                <a16:creationId xmlns:a16="http://schemas.microsoft.com/office/drawing/2014/main" id="{DC88DE5F-62D9-BD7E-A730-427D16BB9E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9E4C2D79-FA7C-C29A-4B59-01590A15CE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BAF0313-9F1A-4FB5-89D7-8BD133251238}" type="slidenum">
              <a:rPr lang="de-DE" smtClean="0"/>
              <a:t>‹Nr.›</a:t>
            </a:fld>
            <a:endParaRPr lang="de-DE"/>
          </a:p>
        </p:txBody>
      </p:sp>
    </p:spTree>
    <p:extLst>
      <p:ext uri="{BB962C8B-B14F-4D97-AF65-F5344CB8AC3E}">
        <p14:creationId xmlns:p14="http://schemas.microsoft.com/office/powerpoint/2010/main" val="5257220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1A7B8A4-ABCC-D9A5-163D-95AADEB96E20}"/>
              </a:ext>
            </a:extLst>
          </p:cNvPr>
          <p:cNvSpPr/>
          <p:nvPr userDrawn="1"/>
        </p:nvSpPr>
        <p:spPr>
          <a:xfrm>
            <a:off x="11582400" y="0"/>
            <a:ext cx="6096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200"/>
          </a:p>
        </p:txBody>
      </p:sp>
      <p:sp>
        <p:nvSpPr>
          <p:cNvPr id="2" name="Title Placeholder 1"/>
          <p:cNvSpPr>
            <a:spLocks noGrp="1"/>
          </p:cNvSpPr>
          <p:nvPr>
            <p:ph type="title"/>
          </p:nvPr>
        </p:nvSpPr>
        <p:spPr>
          <a:xfrm>
            <a:off x="599017" y="583764"/>
            <a:ext cx="10369550" cy="9600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599017" y="1991065"/>
            <a:ext cx="10369550" cy="428317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rot="16200000">
            <a:off x="9829799" y="2011362"/>
            <a:ext cx="4114800" cy="365125"/>
          </a:xfrm>
          <a:prstGeom prst="rect">
            <a:avLst/>
          </a:prstGeom>
        </p:spPr>
        <p:txBody>
          <a:bodyPr vert="horz" lIns="91440" tIns="45720" rIns="91440" bIns="45720" rtlCol="0" anchor="ctr"/>
          <a:lstStyle>
            <a:lvl1pPr algn="r">
              <a:defRPr sz="1400" b="1">
                <a:solidFill>
                  <a:schemeClr val="bg1"/>
                </a:solidFill>
              </a:defRPr>
            </a:lvl1pPr>
          </a:lstStyle>
          <a:p>
            <a:r>
              <a:rPr lang="en-ID" dirty="0"/>
              <a:t>PRESENTATION TITLE</a:t>
            </a:r>
          </a:p>
        </p:txBody>
      </p:sp>
      <p:sp>
        <p:nvSpPr>
          <p:cNvPr id="6" name="Slide Number Placeholder 5"/>
          <p:cNvSpPr>
            <a:spLocks noGrp="1"/>
          </p:cNvSpPr>
          <p:nvPr>
            <p:ph type="sldNum" sz="quarter" idx="4"/>
          </p:nvPr>
        </p:nvSpPr>
        <p:spPr>
          <a:xfrm>
            <a:off x="11582399" y="6356351"/>
            <a:ext cx="609600" cy="365125"/>
          </a:xfrm>
          <a:prstGeom prst="rect">
            <a:avLst/>
          </a:prstGeom>
        </p:spPr>
        <p:txBody>
          <a:bodyPr vert="horz" lIns="91440" tIns="45720" rIns="91440" bIns="45720" rtlCol="0" anchor="ctr"/>
          <a:lstStyle>
            <a:lvl1pPr algn="ctr">
              <a:defRPr sz="1210" b="1">
                <a:solidFill>
                  <a:schemeClr val="bg1"/>
                </a:solidFill>
              </a:defRPr>
            </a:lvl1pPr>
          </a:lstStyle>
          <a:p>
            <a:fld id="{CF6F24BE-8BEB-403A-BDCC-38E201D0662D}" type="slidenum">
              <a:rPr lang="en-ID" smtClean="0"/>
              <a:pPr/>
              <a:t>‹Nr.›</a:t>
            </a:fld>
            <a:endParaRPr lang="en-ID" dirty="0"/>
          </a:p>
        </p:txBody>
      </p:sp>
    </p:spTree>
    <p:extLst>
      <p:ext uri="{BB962C8B-B14F-4D97-AF65-F5344CB8AC3E}">
        <p14:creationId xmlns:p14="http://schemas.microsoft.com/office/powerpoint/2010/main" val="4143850075"/>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 id="2147483696" r:id="rId19"/>
  </p:sldLayoutIdLst>
  <p:hf hdr="0" dt="0"/>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46" rtl="0" eaLnBrk="1" latinLnBrk="0" hangingPunct="1">
        <a:lnSpc>
          <a:spcPct val="130000"/>
        </a:lnSpc>
        <a:spcBef>
          <a:spcPts val="1000"/>
        </a:spcBef>
        <a:buFont typeface="Arial" panose="020B0604020202020204" pitchFamily="34" charset="0"/>
        <a:buNone/>
        <a:defRPr sz="1200" kern="1200">
          <a:solidFill>
            <a:schemeClr val="tx1">
              <a:lumMod val="85000"/>
              <a:lumOff val="15000"/>
            </a:schemeClr>
          </a:solidFill>
          <a:latin typeface="+mn-lt"/>
          <a:ea typeface="+mn-ea"/>
          <a:cs typeface="+mn-cs"/>
        </a:defRPr>
      </a:lvl1pPr>
      <a:lvl2pPr marL="457223" indent="0" algn="l" defTabSz="914446" rtl="0" eaLnBrk="1" latinLnBrk="0" hangingPunct="1">
        <a:lnSpc>
          <a:spcPct val="130000"/>
        </a:lnSpc>
        <a:spcBef>
          <a:spcPts val="500"/>
        </a:spcBef>
        <a:buFont typeface="Arial" panose="020B0604020202020204" pitchFamily="34" charset="0"/>
        <a:buNone/>
        <a:defRPr sz="933" kern="1200">
          <a:solidFill>
            <a:schemeClr val="tx1">
              <a:lumMod val="85000"/>
              <a:lumOff val="15000"/>
            </a:schemeClr>
          </a:solidFill>
          <a:latin typeface="+mn-lt"/>
          <a:ea typeface="+mn-ea"/>
          <a:cs typeface="+mn-cs"/>
        </a:defRPr>
      </a:lvl2pPr>
      <a:lvl3pPr marL="914446" indent="0" algn="l" defTabSz="914446" rtl="0" eaLnBrk="1" latinLnBrk="0" hangingPunct="1">
        <a:lnSpc>
          <a:spcPct val="130000"/>
        </a:lnSpc>
        <a:spcBef>
          <a:spcPts val="500"/>
        </a:spcBef>
        <a:buFont typeface="Arial" panose="020B0604020202020204" pitchFamily="34" charset="0"/>
        <a:buNone/>
        <a:defRPr sz="800" kern="1200">
          <a:solidFill>
            <a:schemeClr val="tx1">
              <a:lumMod val="85000"/>
              <a:lumOff val="15000"/>
            </a:schemeClr>
          </a:solidFill>
          <a:latin typeface="+mn-lt"/>
          <a:ea typeface="+mn-ea"/>
          <a:cs typeface="+mn-cs"/>
        </a:defRPr>
      </a:lvl3pPr>
      <a:lvl4pPr marL="1371669" indent="0" algn="l" defTabSz="914446" rtl="0" eaLnBrk="1" latinLnBrk="0" hangingPunct="1">
        <a:lnSpc>
          <a:spcPct val="130000"/>
        </a:lnSpc>
        <a:spcBef>
          <a:spcPts val="500"/>
        </a:spcBef>
        <a:buFont typeface="Arial" panose="020B0604020202020204" pitchFamily="34" charset="0"/>
        <a:buNone/>
        <a:defRPr sz="733" kern="1200">
          <a:solidFill>
            <a:schemeClr val="tx1">
              <a:lumMod val="85000"/>
              <a:lumOff val="15000"/>
            </a:schemeClr>
          </a:solidFill>
          <a:latin typeface="+mn-lt"/>
          <a:ea typeface="+mn-ea"/>
          <a:cs typeface="+mn-cs"/>
        </a:defRPr>
      </a:lvl4pPr>
      <a:lvl5pPr marL="1828891" indent="0" algn="l" defTabSz="914446" rtl="0" eaLnBrk="1" latinLnBrk="0" hangingPunct="1">
        <a:lnSpc>
          <a:spcPct val="130000"/>
        </a:lnSpc>
        <a:spcBef>
          <a:spcPts val="500"/>
        </a:spcBef>
        <a:buFont typeface="Arial" panose="020B0604020202020204" pitchFamily="34" charset="0"/>
        <a:buNone/>
        <a:defRPr sz="733" kern="1200">
          <a:solidFill>
            <a:schemeClr val="tx1">
              <a:lumMod val="85000"/>
              <a:lumOff val="15000"/>
            </a:schemeClr>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465">
          <p15:clr>
            <a:srgbClr val="F26B43"/>
          </p15:clr>
        </p15:guide>
        <p15:guide id="2" orient="horz" pos="3240">
          <p15:clr>
            <a:srgbClr val="F26B43"/>
          </p15:clr>
        </p15:guide>
        <p15:guide id="3" pos="10364">
          <p15:clr>
            <a:srgbClr val="F26B43"/>
          </p15:clr>
        </p15:guide>
        <p15:guide id="4" pos="54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30.xml"/><Relationship Id="rId5" Type="http://schemas.openxmlformats.org/officeDocument/2006/relationships/chart" Target="../charts/chart3.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7.jpeg"/><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8.jpeg"/><Relationship Id="rId1" Type="http://schemas.openxmlformats.org/officeDocument/2006/relationships/slideLayout" Target="../slideLayouts/slideLayout16.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3EDC587-F10B-50CB-7BC4-8A25EAC71F87}"/>
              </a:ext>
            </a:extLst>
          </p:cNvPr>
          <p:cNvSpPr>
            <a:spLocks noGrp="1"/>
          </p:cNvSpPr>
          <p:nvPr>
            <p:ph type="ctrTitle"/>
          </p:nvPr>
        </p:nvSpPr>
        <p:spPr>
          <a:xfrm>
            <a:off x="587064" y="4078615"/>
            <a:ext cx="9900314" cy="2253107"/>
          </a:xfrm>
        </p:spPr>
        <p:txBody>
          <a:bodyPr anchor="t" anchorCtr="0">
            <a:noAutofit/>
          </a:bodyPr>
          <a:lstStyle/>
          <a:p>
            <a:r>
              <a:rPr lang="de-DE" sz="4800" dirty="0"/>
              <a:t>DIE ROLLE DES IT-SICHERHEITSBEAUFTRAGTEN IM UNTERNEHMEN</a:t>
            </a:r>
            <a:endParaRPr lang="en-GB" sz="4800" dirty="0"/>
          </a:p>
        </p:txBody>
      </p:sp>
      <p:sp>
        <p:nvSpPr>
          <p:cNvPr id="3" name="Footer Placeholder 2">
            <a:extLst>
              <a:ext uri="{FF2B5EF4-FFF2-40B4-BE49-F238E27FC236}">
                <a16:creationId xmlns:a16="http://schemas.microsoft.com/office/drawing/2014/main" id="{EFAE6FB3-C75C-CB81-E565-57409D710736}"/>
              </a:ext>
            </a:extLst>
          </p:cNvPr>
          <p:cNvSpPr>
            <a:spLocks noGrp="1"/>
          </p:cNvSpPr>
          <p:nvPr>
            <p:ph type="ftr" sz="quarter" idx="11"/>
          </p:nvPr>
        </p:nvSpPr>
        <p:spPr/>
        <p:txBody>
          <a:bodyPr/>
          <a:lstStyle/>
          <a:p>
            <a:r>
              <a:rPr lang="de-DE"/>
              <a:t>DIE ROLLE DES IT-SICHERHEITSBEAUFTRAGTEN IM UNTERNEHMEN</a:t>
            </a:r>
            <a:endParaRPr lang="en-ID" dirty="0"/>
          </a:p>
        </p:txBody>
      </p:sp>
      <p:sp>
        <p:nvSpPr>
          <p:cNvPr id="7" name="Text Placeholder 6">
            <a:extLst>
              <a:ext uri="{FF2B5EF4-FFF2-40B4-BE49-F238E27FC236}">
                <a16:creationId xmlns:a16="http://schemas.microsoft.com/office/drawing/2014/main" id="{0B66EC97-5F7F-F0A9-08D2-20C3527FB689}"/>
              </a:ext>
            </a:extLst>
          </p:cNvPr>
          <p:cNvSpPr>
            <a:spLocks noGrp="1"/>
          </p:cNvSpPr>
          <p:nvPr>
            <p:ph type="body" sz="quarter" idx="12"/>
          </p:nvPr>
        </p:nvSpPr>
        <p:spPr/>
        <p:txBody>
          <a:bodyPr/>
          <a:lstStyle/>
          <a:p>
            <a:r>
              <a:rPr lang="en-GB" dirty="0"/>
              <a:t>NAME: JÖRN WALTER
DATUM: AUGUST - 2024</a:t>
            </a:r>
          </a:p>
        </p:txBody>
      </p:sp>
      <p:cxnSp>
        <p:nvCxnSpPr>
          <p:cNvPr id="6" name="Straight Connector 5">
            <a:extLst>
              <a:ext uri="{FF2B5EF4-FFF2-40B4-BE49-F238E27FC236}">
                <a16:creationId xmlns:a16="http://schemas.microsoft.com/office/drawing/2014/main" id="{5CE0C2E3-CA8C-11A5-4187-F0CF961435E7}"/>
              </a:ext>
            </a:extLst>
          </p:cNvPr>
          <p:cNvCxnSpPr>
            <a:cxnSpLocks/>
          </p:cNvCxnSpPr>
          <p:nvPr/>
        </p:nvCxnSpPr>
        <p:spPr>
          <a:xfrm>
            <a:off x="694583" y="3947073"/>
            <a:ext cx="1495047"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1646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1CFBF6-9D73-A397-16A5-32435412C451}"/>
              </a:ext>
            </a:extLst>
          </p:cNvPr>
          <p:cNvSpPr>
            <a:spLocks noGrp="1"/>
          </p:cNvSpPr>
          <p:nvPr>
            <p:ph type="title"/>
          </p:nvPr>
        </p:nvSpPr>
        <p:spPr/>
        <p:txBody>
          <a:bodyPr/>
          <a:lstStyle/>
          <a:p>
            <a:r>
              <a:rPr lang="de-DE"/>
              <a:t>EINFÜHRUNG IN DIE IT-SICHERHEIT</a:t>
            </a:r>
          </a:p>
        </p:txBody>
      </p:sp>
      <p:sp>
        <p:nvSpPr>
          <p:cNvPr id="3" name="Fußzeilenplatzhalter 2">
            <a:extLst>
              <a:ext uri="{FF2B5EF4-FFF2-40B4-BE49-F238E27FC236}">
                <a16:creationId xmlns:a16="http://schemas.microsoft.com/office/drawing/2014/main" id="{D99761BD-44DE-5853-ADD5-99DF6E3BAC34}"/>
              </a:ext>
            </a:extLst>
          </p:cNvPr>
          <p:cNvSpPr>
            <a:spLocks noGrp="1"/>
          </p:cNvSpPr>
          <p:nvPr>
            <p:ph type="ftr" sz="quarter" idx="10"/>
          </p:nvPr>
        </p:nvSpPr>
        <p:spPr/>
        <p:txBody>
          <a:bodyPr/>
          <a:lstStyle/>
          <a:p>
            <a:r>
              <a:rPr lang="de-DE"/>
              <a:t>DIE ROLLE DES IT-SICHERHEITSBEAUFTRAGTEN IM UNTERNEHMEN</a:t>
            </a:r>
            <a:endParaRPr lang="en-ID" dirty="0"/>
          </a:p>
        </p:txBody>
      </p:sp>
      <p:sp>
        <p:nvSpPr>
          <p:cNvPr id="4" name="Foliennummernplatzhalter 3">
            <a:extLst>
              <a:ext uri="{FF2B5EF4-FFF2-40B4-BE49-F238E27FC236}">
                <a16:creationId xmlns:a16="http://schemas.microsoft.com/office/drawing/2014/main" id="{B45E322A-709B-967F-CE72-385F6A8A68A6}"/>
              </a:ext>
            </a:extLst>
          </p:cNvPr>
          <p:cNvSpPr>
            <a:spLocks noGrp="1"/>
          </p:cNvSpPr>
          <p:nvPr>
            <p:ph type="sldNum" sz="quarter" idx="11"/>
          </p:nvPr>
        </p:nvSpPr>
        <p:spPr/>
        <p:txBody>
          <a:bodyPr/>
          <a:lstStyle/>
          <a:p>
            <a:fld id="{CF6F24BE-8BEB-403A-BDCC-38E201D0662D}" type="slidenum">
              <a:rPr lang="en-ID" smtClean="0"/>
              <a:pPr/>
              <a:t>2</a:t>
            </a:fld>
            <a:endParaRPr lang="en-ID" dirty="0"/>
          </a:p>
        </p:txBody>
      </p:sp>
      <p:pic>
        <p:nvPicPr>
          <p:cNvPr id="8" name="Bildplatzhalter 7">
            <a:extLst>
              <a:ext uri="{FF2B5EF4-FFF2-40B4-BE49-F238E27FC236}">
                <a16:creationId xmlns:a16="http://schemas.microsoft.com/office/drawing/2014/main" id="{9C4EEA2D-2033-E0F5-4633-85C210B6C65F}"/>
              </a:ext>
            </a:extLst>
          </p:cNvPr>
          <p:cNvPicPr>
            <a:picLocks noGrp="1" noChangeAspect="1"/>
          </p:cNvPicPr>
          <p:nvPr>
            <p:ph type="pic" sz="quarter" idx="12"/>
          </p:nvPr>
        </p:nvPicPr>
        <p:blipFill>
          <a:blip r:embed="rId2"/>
          <a:srcRect l="21774" r="21774"/>
          <a:stretch>
            <a:fillRect/>
          </a:stretch>
        </p:blipFill>
        <p:spPr/>
      </p:pic>
      <p:sp>
        <p:nvSpPr>
          <p:cNvPr id="6" name="Textplatzhalter 5">
            <a:extLst>
              <a:ext uri="{FF2B5EF4-FFF2-40B4-BE49-F238E27FC236}">
                <a16:creationId xmlns:a16="http://schemas.microsoft.com/office/drawing/2014/main" id="{88D14B4F-E409-0042-75DC-47ED1A522D20}"/>
              </a:ext>
            </a:extLst>
          </p:cNvPr>
          <p:cNvSpPr>
            <a:spLocks noGrp="1"/>
          </p:cNvSpPr>
          <p:nvPr>
            <p:ph type="body" sz="quarter" idx="13"/>
          </p:nvPr>
        </p:nvSpPr>
        <p:spPr/>
        <p:txBody>
          <a:bodyPr/>
          <a:lstStyle/>
          <a:p>
            <a:r>
              <a:rPr lang="de-DE"/>
              <a:t>In der heutigen digitalen Ära ist IT-Sicherheit unerlässlich für den Erfolg und das Überleben eines Unternehmens. Die Sicherheit der IT-Systeme schützt sensible Daten, sichert Geschäftsprozesse und stärkt das Vertrauen der Stakeholder. Ohne robuste Sicherheitsmaßnahmen sind Unternehmen anfällig für Bedrohungen wie Datenverlust, Cyberangriffe und rechtliche Konsequenzen.</a:t>
            </a:r>
          </a:p>
        </p:txBody>
      </p:sp>
      <p:sp>
        <p:nvSpPr>
          <p:cNvPr id="7" name="Textplatzhalter 6">
            <a:extLst>
              <a:ext uri="{FF2B5EF4-FFF2-40B4-BE49-F238E27FC236}">
                <a16:creationId xmlns:a16="http://schemas.microsoft.com/office/drawing/2014/main" id="{F648F8DC-D05C-B832-FFDE-64F0903E0BFF}"/>
              </a:ext>
            </a:extLst>
          </p:cNvPr>
          <p:cNvSpPr>
            <a:spLocks noGrp="1"/>
          </p:cNvSpPr>
          <p:nvPr>
            <p:ph type="body" sz="quarter" idx="17"/>
          </p:nvPr>
        </p:nvSpPr>
        <p:spPr/>
        <p:txBody>
          <a:bodyPr/>
          <a:lstStyle/>
          <a:p>
            <a:r>
              <a:rPr lang="de-DE"/>
              <a:t>BEDEUTUNG DER IT-SICHERHEIT</a:t>
            </a:r>
          </a:p>
        </p:txBody>
      </p:sp>
    </p:spTree>
    <p:extLst>
      <p:ext uri="{BB962C8B-B14F-4D97-AF65-F5344CB8AC3E}">
        <p14:creationId xmlns:p14="http://schemas.microsoft.com/office/powerpoint/2010/main" val="2745554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6F73FB-68C2-B741-A9C4-53AAC97726F7}"/>
              </a:ext>
            </a:extLst>
          </p:cNvPr>
          <p:cNvSpPr>
            <a:spLocks noGrp="1"/>
          </p:cNvSpPr>
          <p:nvPr>
            <p:ph type="title"/>
          </p:nvPr>
        </p:nvSpPr>
        <p:spPr/>
        <p:txBody>
          <a:bodyPr/>
          <a:lstStyle/>
          <a:p>
            <a:r>
              <a:rPr lang="de-DE"/>
              <a:t>SCHUTZ VOR CYBERANGRIFFEN</a:t>
            </a:r>
          </a:p>
        </p:txBody>
      </p:sp>
      <p:sp>
        <p:nvSpPr>
          <p:cNvPr id="3" name="Fußzeilenplatzhalter 2">
            <a:extLst>
              <a:ext uri="{FF2B5EF4-FFF2-40B4-BE49-F238E27FC236}">
                <a16:creationId xmlns:a16="http://schemas.microsoft.com/office/drawing/2014/main" id="{59173519-9E55-4F7D-061F-CC9F5CB4333B}"/>
              </a:ext>
            </a:extLst>
          </p:cNvPr>
          <p:cNvSpPr>
            <a:spLocks noGrp="1"/>
          </p:cNvSpPr>
          <p:nvPr>
            <p:ph type="ftr" sz="quarter" idx="10"/>
          </p:nvPr>
        </p:nvSpPr>
        <p:spPr/>
        <p:txBody>
          <a:bodyPr/>
          <a:lstStyle/>
          <a:p>
            <a:r>
              <a:rPr lang="de-DE"/>
              <a:t>DIE ROLLE DES IT-SICHERHEITSBEAUFTRAGTEN IM UNTERNEHMEN</a:t>
            </a:r>
            <a:endParaRPr lang="en-ID" dirty="0"/>
          </a:p>
        </p:txBody>
      </p:sp>
      <p:sp>
        <p:nvSpPr>
          <p:cNvPr id="4" name="Foliennummernplatzhalter 3">
            <a:extLst>
              <a:ext uri="{FF2B5EF4-FFF2-40B4-BE49-F238E27FC236}">
                <a16:creationId xmlns:a16="http://schemas.microsoft.com/office/drawing/2014/main" id="{762402D6-5F08-ACF2-7D2A-5A508733B477}"/>
              </a:ext>
            </a:extLst>
          </p:cNvPr>
          <p:cNvSpPr>
            <a:spLocks noGrp="1"/>
          </p:cNvSpPr>
          <p:nvPr>
            <p:ph type="sldNum" sz="quarter" idx="11"/>
          </p:nvPr>
        </p:nvSpPr>
        <p:spPr/>
        <p:txBody>
          <a:bodyPr/>
          <a:lstStyle/>
          <a:p>
            <a:fld id="{CF6F24BE-8BEB-403A-BDCC-38E201D0662D}" type="slidenum">
              <a:rPr lang="en-ID" smtClean="0"/>
              <a:pPr/>
              <a:t>3</a:t>
            </a:fld>
            <a:endParaRPr lang="en-ID"/>
          </a:p>
        </p:txBody>
      </p:sp>
      <p:sp>
        <p:nvSpPr>
          <p:cNvPr id="5" name="Textplatzhalter 4">
            <a:extLst>
              <a:ext uri="{FF2B5EF4-FFF2-40B4-BE49-F238E27FC236}">
                <a16:creationId xmlns:a16="http://schemas.microsoft.com/office/drawing/2014/main" id="{D1F398A9-AD1C-9559-CD63-C932EAFBE48C}"/>
              </a:ext>
            </a:extLst>
          </p:cNvPr>
          <p:cNvSpPr>
            <a:spLocks noGrp="1"/>
          </p:cNvSpPr>
          <p:nvPr>
            <p:ph type="body" sz="quarter" idx="13"/>
          </p:nvPr>
        </p:nvSpPr>
        <p:spPr/>
        <p:txBody>
          <a:bodyPr/>
          <a:lstStyle/>
          <a:p>
            <a:r>
              <a:rPr lang="de-DE"/>
              <a:t>Ein IT-Sicherheitsbeauftragter überwacht kontinuierlich die betrieblichen IT-Systeme. Diese Überwachung soll sicherstellen, dass ungewöhnliche oder verdächtige Aktivitäten schnell erkannt werden. Durch eine proaktive Überwachung können potenzielle Sicherheitslücken zeitnah geschlossen werden.</a:t>
            </a:r>
          </a:p>
        </p:txBody>
      </p:sp>
      <p:sp>
        <p:nvSpPr>
          <p:cNvPr id="6" name="Textplatzhalter 5">
            <a:extLst>
              <a:ext uri="{FF2B5EF4-FFF2-40B4-BE49-F238E27FC236}">
                <a16:creationId xmlns:a16="http://schemas.microsoft.com/office/drawing/2014/main" id="{9CF349C7-0409-FE90-1FB0-6FD79C8E7A79}"/>
              </a:ext>
            </a:extLst>
          </p:cNvPr>
          <p:cNvSpPr>
            <a:spLocks noGrp="1"/>
          </p:cNvSpPr>
          <p:nvPr>
            <p:ph type="body" sz="quarter" idx="14"/>
          </p:nvPr>
        </p:nvSpPr>
        <p:spPr/>
        <p:txBody>
          <a:bodyPr/>
          <a:lstStyle/>
          <a:p>
            <a:r>
              <a:rPr lang="de-DE"/>
              <a:t>Die Früherkennung von Bedrohungen ist entscheidend, um größeren Schaden zu vermeiden. Ein IT-Sicherheitsbeauftragter nutzt spezielle Tools und Verfahren, um Bedrohungen zu identifizieren und zu analysieren. Diese sämtlichen Maßnahmen tragen dazu bei, die Sicherheit der IT-Infrastruktur zu gewährleisten.</a:t>
            </a:r>
          </a:p>
        </p:txBody>
      </p:sp>
      <p:sp>
        <p:nvSpPr>
          <p:cNvPr id="7" name="Textplatzhalter 6">
            <a:extLst>
              <a:ext uri="{FF2B5EF4-FFF2-40B4-BE49-F238E27FC236}">
                <a16:creationId xmlns:a16="http://schemas.microsoft.com/office/drawing/2014/main" id="{C776A1D7-CE52-F388-981A-D79692F437A5}"/>
              </a:ext>
            </a:extLst>
          </p:cNvPr>
          <p:cNvSpPr>
            <a:spLocks noGrp="1"/>
          </p:cNvSpPr>
          <p:nvPr>
            <p:ph type="body" sz="quarter" idx="15"/>
          </p:nvPr>
        </p:nvSpPr>
        <p:spPr/>
        <p:txBody>
          <a:bodyPr/>
          <a:lstStyle/>
          <a:p>
            <a:r>
              <a:rPr lang="de-DE"/>
              <a:t>ÜBERWACHUNG DER SYSTEME</a:t>
            </a:r>
          </a:p>
        </p:txBody>
      </p:sp>
      <p:sp>
        <p:nvSpPr>
          <p:cNvPr id="8" name="Textplatzhalter 7">
            <a:extLst>
              <a:ext uri="{FF2B5EF4-FFF2-40B4-BE49-F238E27FC236}">
                <a16:creationId xmlns:a16="http://schemas.microsoft.com/office/drawing/2014/main" id="{429AA699-AF7B-1143-CFFE-1DC02CFD8FA8}"/>
              </a:ext>
            </a:extLst>
          </p:cNvPr>
          <p:cNvSpPr>
            <a:spLocks noGrp="1"/>
          </p:cNvSpPr>
          <p:nvPr>
            <p:ph type="body" sz="quarter" idx="16"/>
          </p:nvPr>
        </p:nvSpPr>
        <p:spPr/>
        <p:txBody>
          <a:bodyPr/>
          <a:lstStyle/>
          <a:p>
            <a:r>
              <a:rPr lang="de-DE"/>
              <a:t>FRÜHERKENNUNG VON BEDROHUNGEN</a:t>
            </a:r>
          </a:p>
        </p:txBody>
      </p:sp>
      <p:sp>
        <p:nvSpPr>
          <p:cNvPr id="9" name="Textplatzhalter 8">
            <a:extLst>
              <a:ext uri="{FF2B5EF4-FFF2-40B4-BE49-F238E27FC236}">
                <a16:creationId xmlns:a16="http://schemas.microsoft.com/office/drawing/2014/main" id="{6030A821-DDFE-1E5C-49C8-27312D3C99C7}"/>
              </a:ext>
            </a:extLst>
          </p:cNvPr>
          <p:cNvSpPr>
            <a:spLocks noGrp="1"/>
          </p:cNvSpPr>
          <p:nvPr>
            <p:ph type="body" sz="quarter" idx="17"/>
          </p:nvPr>
        </p:nvSpPr>
        <p:spPr/>
        <p:txBody>
          <a:bodyPr/>
          <a:lstStyle/>
          <a:p>
            <a:r>
              <a:rPr lang="de-DE"/>
              <a:t>Zur Abwehr gehören Firewalls, Anti-Malware-Programme und Intrusion-Detection-Systeme. Diese Mechanismen helfen dabei, schädliche Aktivitäten abzuwehren und die IT-Infrastruktur vor bekannten und neuen Bedrohungen zu schützen. Ein IT-Sicherheitsbeauftragter ist dafür verantwortlich, diese Maßnahmen zu implementieren und deren Wirksamkeit zu überwachen.</a:t>
            </a:r>
          </a:p>
        </p:txBody>
      </p:sp>
      <p:sp>
        <p:nvSpPr>
          <p:cNvPr id="10" name="Textplatzhalter 9">
            <a:extLst>
              <a:ext uri="{FF2B5EF4-FFF2-40B4-BE49-F238E27FC236}">
                <a16:creationId xmlns:a16="http://schemas.microsoft.com/office/drawing/2014/main" id="{612179DE-2EA0-B082-9743-968B92937449}"/>
              </a:ext>
            </a:extLst>
          </p:cNvPr>
          <p:cNvSpPr>
            <a:spLocks noGrp="1"/>
          </p:cNvSpPr>
          <p:nvPr>
            <p:ph type="body" sz="quarter" idx="18"/>
          </p:nvPr>
        </p:nvSpPr>
        <p:spPr/>
        <p:txBody>
          <a:bodyPr/>
          <a:lstStyle/>
          <a:p>
            <a:r>
              <a:rPr lang="de-DE"/>
              <a:t>ABWEHRMECHANISMEN</a:t>
            </a:r>
          </a:p>
        </p:txBody>
      </p:sp>
    </p:spTree>
    <p:extLst>
      <p:ext uri="{BB962C8B-B14F-4D97-AF65-F5344CB8AC3E}">
        <p14:creationId xmlns:p14="http://schemas.microsoft.com/office/powerpoint/2010/main" val="765030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53361E-45E2-3E68-1D1A-B5D895438760}"/>
              </a:ext>
            </a:extLst>
          </p:cNvPr>
          <p:cNvSpPr>
            <a:spLocks noGrp="1"/>
          </p:cNvSpPr>
          <p:nvPr>
            <p:ph type="title"/>
          </p:nvPr>
        </p:nvSpPr>
        <p:spPr>
          <a:xfrm>
            <a:off x="4276035" y="563178"/>
            <a:ext cx="6692532" cy="1633247"/>
          </a:xfrm>
        </p:spPr>
        <p:txBody>
          <a:bodyPr/>
          <a:lstStyle/>
          <a:p>
            <a:r>
              <a:rPr lang="de-DE" dirty="0"/>
              <a:t>GESETZLICHE VORSCHRIFTEN UND COMPLIANCE</a:t>
            </a:r>
          </a:p>
        </p:txBody>
      </p:sp>
      <p:sp>
        <p:nvSpPr>
          <p:cNvPr id="3" name="Fußzeilenplatzhalter 2">
            <a:extLst>
              <a:ext uri="{FF2B5EF4-FFF2-40B4-BE49-F238E27FC236}">
                <a16:creationId xmlns:a16="http://schemas.microsoft.com/office/drawing/2014/main" id="{91DF9CD3-58CA-70F3-88E8-BF5C81ABB8BB}"/>
              </a:ext>
            </a:extLst>
          </p:cNvPr>
          <p:cNvSpPr>
            <a:spLocks noGrp="1"/>
          </p:cNvSpPr>
          <p:nvPr>
            <p:ph type="ftr" sz="quarter" idx="10"/>
          </p:nvPr>
        </p:nvSpPr>
        <p:spPr/>
        <p:txBody>
          <a:bodyPr/>
          <a:lstStyle/>
          <a:p>
            <a:r>
              <a:rPr lang="de-DE"/>
              <a:t>DIE ROLLE DES IT-SICHERHEITSBEAUFTRAGTEN IM UNTERNEHMEN</a:t>
            </a:r>
            <a:endParaRPr lang="en-ID" dirty="0"/>
          </a:p>
        </p:txBody>
      </p:sp>
      <p:sp>
        <p:nvSpPr>
          <p:cNvPr id="4" name="Foliennummernplatzhalter 3">
            <a:extLst>
              <a:ext uri="{FF2B5EF4-FFF2-40B4-BE49-F238E27FC236}">
                <a16:creationId xmlns:a16="http://schemas.microsoft.com/office/drawing/2014/main" id="{68F7ED70-6081-FB6B-6B11-2A1106FE228C}"/>
              </a:ext>
            </a:extLst>
          </p:cNvPr>
          <p:cNvSpPr>
            <a:spLocks noGrp="1"/>
          </p:cNvSpPr>
          <p:nvPr>
            <p:ph type="sldNum" sz="quarter" idx="11"/>
          </p:nvPr>
        </p:nvSpPr>
        <p:spPr/>
        <p:txBody>
          <a:bodyPr/>
          <a:lstStyle/>
          <a:p>
            <a:fld id="{CF6F24BE-8BEB-403A-BDCC-38E201D0662D}" type="slidenum">
              <a:rPr lang="en-ID" smtClean="0"/>
              <a:pPr/>
              <a:t>4</a:t>
            </a:fld>
            <a:endParaRPr lang="en-ID"/>
          </a:p>
        </p:txBody>
      </p:sp>
      <p:pic>
        <p:nvPicPr>
          <p:cNvPr id="11" name="Bildplatzhalter 10">
            <a:extLst>
              <a:ext uri="{FF2B5EF4-FFF2-40B4-BE49-F238E27FC236}">
                <a16:creationId xmlns:a16="http://schemas.microsoft.com/office/drawing/2014/main" id="{F3CAAF5E-B3C6-C78E-5637-EBFD75659638}"/>
              </a:ext>
            </a:extLst>
          </p:cNvPr>
          <p:cNvPicPr>
            <a:picLocks noGrp="1" noChangeAspect="1"/>
          </p:cNvPicPr>
          <p:nvPr>
            <p:ph type="pic" sz="quarter" idx="12"/>
          </p:nvPr>
        </p:nvPicPr>
        <p:blipFill>
          <a:blip r:embed="rId2"/>
          <a:srcRect l="16667" r="16667"/>
          <a:stretch>
            <a:fillRect/>
          </a:stretch>
        </p:blipFill>
        <p:spPr/>
      </p:pic>
      <p:pic>
        <p:nvPicPr>
          <p:cNvPr id="12" name="Bildplatzhalter 11">
            <a:extLst>
              <a:ext uri="{FF2B5EF4-FFF2-40B4-BE49-F238E27FC236}">
                <a16:creationId xmlns:a16="http://schemas.microsoft.com/office/drawing/2014/main" id="{7FDD6B8C-FA26-292D-9124-AD69FB47CCC7}"/>
              </a:ext>
            </a:extLst>
          </p:cNvPr>
          <p:cNvPicPr>
            <a:picLocks noGrp="1" noChangeAspect="1"/>
          </p:cNvPicPr>
          <p:nvPr>
            <p:ph type="pic" sz="quarter" idx="14"/>
          </p:nvPr>
        </p:nvPicPr>
        <p:blipFill>
          <a:blip r:embed="rId3"/>
          <a:srcRect l="12500" r="12500"/>
          <a:stretch>
            <a:fillRect/>
          </a:stretch>
        </p:blipFill>
        <p:spPr/>
      </p:pic>
      <p:sp>
        <p:nvSpPr>
          <p:cNvPr id="7" name="Textplatzhalter 6">
            <a:extLst>
              <a:ext uri="{FF2B5EF4-FFF2-40B4-BE49-F238E27FC236}">
                <a16:creationId xmlns:a16="http://schemas.microsoft.com/office/drawing/2014/main" id="{DD2DC872-6D5F-4D86-E65C-1FEDC2A53246}"/>
              </a:ext>
            </a:extLst>
          </p:cNvPr>
          <p:cNvSpPr>
            <a:spLocks noGrp="1"/>
          </p:cNvSpPr>
          <p:nvPr>
            <p:ph type="body" sz="quarter" idx="15"/>
          </p:nvPr>
        </p:nvSpPr>
        <p:spPr/>
        <p:txBody>
          <a:bodyPr/>
          <a:lstStyle/>
          <a:p>
            <a:r>
              <a:rPr lang="de-DE"/>
              <a:t>Unternehmen müssen verschiedene Datenschutz- und Sicherheitsgesetze einhalten, wie die Datenschutz-Grundverordnung (DSGVO) in Europa. Diese Gesetze verlangen den Schutz personenbezogener Daten und setzen hohe Standards für die IT-Sicherheit. Nichteinhaltung kann zu schwerwiegenden rechtlichen und finanziellen Konsequenzen führen.</a:t>
            </a:r>
          </a:p>
        </p:txBody>
      </p:sp>
      <p:sp>
        <p:nvSpPr>
          <p:cNvPr id="8" name="Textplatzhalter 7">
            <a:extLst>
              <a:ext uri="{FF2B5EF4-FFF2-40B4-BE49-F238E27FC236}">
                <a16:creationId xmlns:a16="http://schemas.microsoft.com/office/drawing/2014/main" id="{1A111BFC-A77D-8CF6-797A-146B7A64E158}"/>
              </a:ext>
            </a:extLst>
          </p:cNvPr>
          <p:cNvSpPr>
            <a:spLocks noGrp="1"/>
          </p:cNvSpPr>
          <p:nvPr>
            <p:ph type="body" sz="quarter" idx="16"/>
          </p:nvPr>
        </p:nvSpPr>
        <p:spPr/>
        <p:txBody>
          <a:bodyPr/>
          <a:lstStyle/>
          <a:p>
            <a:r>
              <a:rPr lang="de-DE"/>
              <a:t>Ein IT-Sicherheitsbeauftragter stellt sicher, dass die Sicherheitsmaßnahmen des Unternehmens den gesetzlichen Vorgaben entsprechen. Er überwacht die Implementierung von Datenschutzrichtlinien und führt regelmäßige Audits durch. Zudem ist er verantwortlich für die Dokumentation und den Nachweis der Einhaltung aller relevanten Vorschriften.</a:t>
            </a:r>
          </a:p>
        </p:txBody>
      </p:sp>
      <p:sp>
        <p:nvSpPr>
          <p:cNvPr id="9" name="Textplatzhalter 8">
            <a:extLst>
              <a:ext uri="{FF2B5EF4-FFF2-40B4-BE49-F238E27FC236}">
                <a16:creationId xmlns:a16="http://schemas.microsoft.com/office/drawing/2014/main" id="{F6A2D717-A049-C272-A0A3-B652E68922F1}"/>
              </a:ext>
            </a:extLst>
          </p:cNvPr>
          <p:cNvSpPr>
            <a:spLocks noGrp="1"/>
          </p:cNvSpPr>
          <p:nvPr>
            <p:ph type="body" sz="quarter" idx="17"/>
          </p:nvPr>
        </p:nvSpPr>
        <p:spPr/>
        <p:txBody>
          <a:bodyPr/>
          <a:lstStyle/>
          <a:p>
            <a:r>
              <a:rPr lang="de-DE"/>
              <a:t>RELEVANTE GESETZE</a:t>
            </a:r>
          </a:p>
        </p:txBody>
      </p:sp>
      <p:sp>
        <p:nvSpPr>
          <p:cNvPr id="10" name="Textplatzhalter 9">
            <a:extLst>
              <a:ext uri="{FF2B5EF4-FFF2-40B4-BE49-F238E27FC236}">
                <a16:creationId xmlns:a16="http://schemas.microsoft.com/office/drawing/2014/main" id="{9D2C0032-5C44-5734-E4FC-FEDCBD8A93E2}"/>
              </a:ext>
            </a:extLst>
          </p:cNvPr>
          <p:cNvSpPr>
            <a:spLocks noGrp="1"/>
          </p:cNvSpPr>
          <p:nvPr>
            <p:ph type="body" sz="quarter" idx="18"/>
          </p:nvPr>
        </p:nvSpPr>
        <p:spPr/>
        <p:txBody>
          <a:bodyPr/>
          <a:lstStyle/>
          <a:p>
            <a:r>
              <a:rPr lang="de-DE"/>
              <a:t>ROLLE DES IT-SICHERHEITSBEAUFTRAGTEN</a:t>
            </a:r>
          </a:p>
        </p:txBody>
      </p:sp>
    </p:spTree>
    <p:extLst>
      <p:ext uri="{BB962C8B-B14F-4D97-AF65-F5344CB8AC3E}">
        <p14:creationId xmlns:p14="http://schemas.microsoft.com/office/powerpoint/2010/main" val="14256774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91DB29-B88B-ADCC-2315-E5DD76750675}"/>
              </a:ext>
            </a:extLst>
          </p:cNvPr>
          <p:cNvSpPr>
            <a:spLocks noGrp="1"/>
          </p:cNvSpPr>
          <p:nvPr>
            <p:ph type="title"/>
          </p:nvPr>
        </p:nvSpPr>
        <p:spPr>
          <a:xfrm>
            <a:off x="304800" y="501649"/>
            <a:ext cx="10927644" cy="1325563"/>
          </a:xfrm>
        </p:spPr>
        <p:txBody>
          <a:bodyPr/>
          <a:lstStyle/>
          <a:p>
            <a:r>
              <a:rPr lang="de-DE" dirty="0"/>
              <a:t>SCHULUNG UND SENSIBILISIERUNG DER MITARBEITENDEN</a:t>
            </a:r>
          </a:p>
        </p:txBody>
      </p:sp>
      <p:sp>
        <p:nvSpPr>
          <p:cNvPr id="3" name="Fußzeilenplatzhalter 2">
            <a:extLst>
              <a:ext uri="{FF2B5EF4-FFF2-40B4-BE49-F238E27FC236}">
                <a16:creationId xmlns:a16="http://schemas.microsoft.com/office/drawing/2014/main" id="{C599E4F9-75F5-B65A-62D7-B002A8E37F40}"/>
              </a:ext>
            </a:extLst>
          </p:cNvPr>
          <p:cNvSpPr>
            <a:spLocks noGrp="1"/>
          </p:cNvSpPr>
          <p:nvPr>
            <p:ph type="ftr" sz="quarter" idx="10"/>
          </p:nvPr>
        </p:nvSpPr>
        <p:spPr/>
        <p:txBody>
          <a:bodyPr/>
          <a:lstStyle/>
          <a:p>
            <a:r>
              <a:rPr lang="de-DE"/>
              <a:t>DIE ROLLE DES IT-SICHERHEITSBEAUFTRAGTEN IM UNTERNEHMEN</a:t>
            </a:r>
            <a:endParaRPr lang="en-ID" dirty="0"/>
          </a:p>
        </p:txBody>
      </p:sp>
      <p:sp>
        <p:nvSpPr>
          <p:cNvPr id="4" name="Foliennummernplatzhalter 3">
            <a:extLst>
              <a:ext uri="{FF2B5EF4-FFF2-40B4-BE49-F238E27FC236}">
                <a16:creationId xmlns:a16="http://schemas.microsoft.com/office/drawing/2014/main" id="{3C190F4F-991A-0CF2-368F-E760C30056EE}"/>
              </a:ext>
            </a:extLst>
          </p:cNvPr>
          <p:cNvSpPr>
            <a:spLocks noGrp="1"/>
          </p:cNvSpPr>
          <p:nvPr>
            <p:ph type="sldNum" sz="quarter" idx="11"/>
          </p:nvPr>
        </p:nvSpPr>
        <p:spPr/>
        <p:txBody>
          <a:bodyPr/>
          <a:lstStyle/>
          <a:p>
            <a:fld id="{CF6F24BE-8BEB-403A-BDCC-38E201D0662D}" type="slidenum">
              <a:rPr lang="en-ID" smtClean="0"/>
              <a:pPr/>
              <a:t>5</a:t>
            </a:fld>
            <a:endParaRPr lang="en-ID"/>
          </a:p>
        </p:txBody>
      </p:sp>
      <p:sp>
        <p:nvSpPr>
          <p:cNvPr id="5" name="Textplatzhalter 4">
            <a:extLst>
              <a:ext uri="{FF2B5EF4-FFF2-40B4-BE49-F238E27FC236}">
                <a16:creationId xmlns:a16="http://schemas.microsoft.com/office/drawing/2014/main" id="{2382871E-0826-7985-DB4A-30AD471C0675}"/>
              </a:ext>
            </a:extLst>
          </p:cNvPr>
          <p:cNvSpPr>
            <a:spLocks noGrp="1"/>
          </p:cNvSpPr>
          <p:nvPr>
            <p:ph type="body" sz="quarter" idx="13"/>
          </p:nvPr>
        </p:nvSpPr>
        <p:spPr/>
        <p:txBody>
          <a:bodyPr/>
          <a:lstStyle/>
          <a:p>
            <a:r>
              <a:rPr lang="de-DE"/>
              <a:t>Die Entwicklung von Schulungsprogrammen ist ein zentraler Bestandteil der Arbeit des IT-Sicherheitsbeauftragten. Diese Schulungen sollen Mitarbeitende über aktuelle Bedrohungen und Sicherheitspraktiken informieren. Ein gut konzipiertes Schulungsprogramm ist darauf ausgelegt, Kenntnisse zu vermitteln und das Sicherheitsbewusstsein zu stärken.</a:t>
            </a:r>
          </a:p>
        </p:txBody>
      </p:sp>
      <p:sp>
        <p:nvSpPr>
          <p:cNvPr id="6" name="Textplatzhalter 5">
            <a:extLst>
              <a:ext uri="{FF2B5EF4-FFF2-40B4-BE49-F238E27FC236}">
                <a16:creationId xmlns:a16="http://schemas.microsoft.com/office/drawing/2014/main" id="{FF3F5A42-BF33-280F-2B4E-ADF3F837CD11}"/>
              </a:ext>
            </a:extLst>
          </p:cNvPr>
          <p:cNvSpPr>
            <a:spLocks noGrp="1"/>
          </p:cNvSpPr>
          <p:nvPr>
            <p:ph type="body" sz="quarter" idx="14"/>
          </p:nvPr>
        </p:nvSpPr>
        <p:spPr/>
        <p:txBody>
          <a:bodyPr/>
          <a:lstStyle/>
          <a:p>
            <a:r>
              <a:rPr lang="de-DE"/>
              <a:t>Die Sensibilisierung der Mitarbeitenden umfasst regelmäßige Schulungen, Workshops und Informationskampagnen. Ein IT-Sicherheitsbeauftragter koordiniert solche Maßnahmen und stellt sicher, dass alle Mitarbeitenden - unabhängig von ihrer Position im Unternehmen - das notwendige Wissen und die Fähigkeiten haben, um sicher mit IT-Ressourcen umzugehen.</a:t>
            </a:r>
          </a:p>
        </p:txBody>
      </p:sp>
      <p:sp>
        <p:nvSpPr>
          <p:cNvPr id="7" name="Textplatzhalter 6">
            <a:extLst>
              <a:ext uri="{FF2B5EF4-FFF2-40B4-BE49-F238E27FC236}">
                <a16:creationId xmlns:a16="http://schemas.microsoft.com/office/drawing/2014/main" id="{71B1BEE2-EB05-BA38-7CEC-3CA0CCA8D3EE}"/>
              </a:ext>
            </a:extLst>
          </p:cNvPr>
          <p:cNvSpPr>
            <a:spLocks noGrp="1"/>
          </p:cNvSpPr>
          <p:nvPr>
            <p:ph type="body" sz="quarter" idx="15"/>
          </p:nvPr>
        </p:nvSpPr>
        <p:spPr/>
        <p:txBody>
          <a:bodyPr/>
          <a:lstStyle/>
          <a:p>
            <a:r>
              <a:rPr lang="de-DE"/>
              <a:t>ENTWICKLUNG VON SCHULUNGSPROGRAMMEN</a:t>
            </a:r>
          </a:p>
        </p:txBody>
      </p:sp>
      <p:sp>
        <p:nvSpPr>
          <p:cNvPr id="8" name="Textplatzhalter 7">
            <a:extLst>
              <a:ext uri="{FF2B5EF4-FFF2-40B4-BE49-F238E27FC236}">
                <a16:creationId xmlns:a16="http://schemas.microsoft.com/office/drawing/2014/main" id="{FFB723BA-268B-26D5-4414-0141409BF4C2}"/>
              </a:ext>
            </a:extLst>
          </p:cNvPr>
          <p:cNvSpPr>
            <a:spLocks noGrp="1"/>
          </p:cNvSpPr>
          <p:nvPr>
            <p:ph type="body" sz="quarter" idx="16"/>
          </p:nvPr>
        </p:nvSpPr>
        <p:spPr>
          <a:xfrm>
            <a:off x="4358770" y="2275974"/>
            <a:ext cx="3022527" cy="369600"/>
          </a:xfrm>
        </p:spPr>
        <p:txBody>
          <a:bodyPr/>
          <a:lstStyle/>
          <a:p>
            <a:r>
              <a:rPr lang="de-DE" dirty="0"/>
              <a:t>IMPLEMENTIERUNG VON SENSIBILISIERUNGSMASSNAHMEN</a:t>
            </a:r>
          </a:p>
        </p:txBody>
      </p:sp>
      <p:sp>
        <p:nvSpPr>
          <p:cNvPr id="9" name="Textplatzhalter 8">
            <a:extLst>
              <a:ext uri="{FF2B5EF4-FFF2-40B4-BE49-F238E27FC236}">
                <a16:creationId xmlns:a16="http://schemas.microsoft.com/office/drawing/2014/main" id="{4425BDD9-2676-A010-9242-A6CE22B9D0BD}"/>
              </a:ext>
            </a:extLst>
          </p:cNvPr>
          <p:cNvSpPr>
            <a:spLocks noGrp="1"/>
          </p:cNvSpPr>
          <p:nvPr>
            <p:ph type="body" sz="quarter" idx="17"/>
          </p:nvPr>
        </p:nvSpPr>
        <p:spPr/>
        <p:txBody>
          <a:bodyPr/>
          <a:lstStyle/>
          <a:p>
            <a:r>
              <a:rPr lang="de-DE"/>
              <a:t>Die Effektivität von Schulungs- und Sensibilisierungsmaßnahmen lässt sich durch regelmäßige Tests und Evaluationen messen. Ein IT-Sicherheitsbeauftragter analysiert die Ergebnisse dieser Tests, um Verbesserungsmöglichkeiten zu identifizieren. Ziel ist es, kontinuierlich die Wirksamkeit der Schulungen zu optimieren und auf aktuelle Bedrohungen zu adaptieren.</a:t>
            </a:r>
          </a:p>
        </p:txBody>
      </p:sp>
      <p:sp>
        <p:nvSpPr>
          <p:cNvPr id="10" name="Textplatzhalter 9">
            <a:extLst>
              <a:ext uri="{FF2B5EF4-FFF2-40B4-BE49-F238E27FC236}">
                <a16:creationId xmlns:a16="http://schemas.microsoft.com/office/drawing/2014/main" id="{C8AEFA0A-D9F3-5B08-6DA3-0C4C70EDC102}"/>
              </a:ext>
            </a:extLst>
          </p:cNvPr>
          <p:cNvSpPr>
            <a:spLocks noGrp="1"/>
          </p:cNvSpPr>
          <p:nvPr>
            <p:ph type="body" sz="quarter" idx="18"/>
          </p:nvPr>
        </p:nvSpPr>
        <p:spPr/>
        <p:txBody>
          <a:bodyPr/>
          <a:lstStyle/>
          <a:p>
            <a:r>
              <a:rPr lang="de-DE"/>
              <a:t>MESSUNG DES ERFOLGS</a:t>
            </a:r>
          </a:p>
        </p:txBody>
      </p:sp>
    </p:spTree>
    <p:extLst>
      <p:ext uri="{BB962C8B-B14F-4D97-AF65-F5344CB8AC3E}">
        <p14:creationId xmlns:p14="http://schemas.microsoft.com/office/powerpoint/2010/main" val="3244175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A00BF0-73DE-116B-E471-8B9589153D86}"/>
              </a:ext>
            </a:extLst>
          </p:cNvPr>
          <p:cNvSpPr>
            <a:spLocks noGrp="1"/>
          </p:cNvSpPr>
          <p:nvPr>
            <p:ph type="title"/>
          </p:nvPr>
        </p:nvSpPr>
        <p:spPr/>
        <p:txBody>
          <a:bodyPr/>
          <a:lstStyle/>
          <a:p>
            <a:r>
              <a:rPr lang="de-DE"/>
              <a:t>NOTFALLMANAGEMENT UND REAKTIONSPLÄNE</a:t>
            </a:r>
          </a:p>
        </p:txBody>
      </p:sp>
      <p:sp>
        <p:nvSpPr>
          <p:cNvPr id="3" name="Fußzeilenplatzhalter 2">
            <a:extLst>
              <a:ext uri="{FF2B5EF4-FFF2-40B4-BE49-F238E27FC236}">
                <a16:creationId xmlns:a16="http://schemas.microsoft.com/office/drawing/2014/main" id="{C02A8D3B-6EAD-FADD-3FC7-5F0C86E08437}"/>
              </a:ext>
            </a:extLst>
          </p:cNvPr>
          <p:cNvSpPr>
            <a:spLocks noGrp="1"/>
          </p:cNvSpPr>
          <p:nvPr>
            <p:ph type="ftr" sz="quarter" idx="10"/>
          </p:nvPr>
        </p:nvSpPr>
        <p:spPr/>
        <p:txBody>
          <a:bodyPr/>
          <a:lstStyle/>
          <a:p>
            <a:r>
              <a:rPr lang="de-DE"/>
              <a:t>DIE ROLLE DES IT-SICHERHEITSBEAUFTRAGTEN IM UNTERNEHMEN</a:t>
            </a:r>
            <a:endParaRPr lang="en-ID" dirty="0"/>
          </a:p>
        </p:txBody>
      </p:sp>
      <p:sp>
        <p:nvSpPr>
          <p:cNvPr id="4" name="Foliennummernplatzhalter 3">
            <a:extLst>
              <a:ext uri="{FF2B5EF4-FFF2-40B4-BE49-F238E27FC236}">
                <a16:creationId xmlns:a16="http://schemas.microsoft.com/office/drawing/2014/main" id="{5E422F0E-F363-4D69-BEC0-BB4663C6CC8E}"/>
              </a:ext>
            </a:extLst>
          </p:cNvPr>
          <p:cNvSpPr>
            <a:spLocks noGrp="1"/>
          </p:cNvSpPr>
          <p:nvPr>
            <p:ph type="sldNum" sz="quarter" idx="11"/>
          </p:nvPr>
        </p:nvSpPr>
        <p:spPr/>
        <p:txBody>
          <a:bodyPr/>
          <a:lstStyle/>
          <a:p>
            <a:fld id="{CF6F24BE-8BEB-403A-BDCC-38E201D0662D}" type="slidenum">
              <a:rPr lang="en-ID" smtClean="0"/>
              <a:pPr/>
              <a:t>6</a:t>
            </a:fld>
            <a:endParaRPr lang="en-ID" dirty="0"/>
          </a:p>
        </p:txBody>
      </p:sp>
      <p:pic>
        <p:nvPicPr>
          <p:cNvPr id="8" name="Bildplatzhalter 7">
            <a:extLst>
              <a:ext uri="{FF2B5EF4-FFF2-40B4-BE49-F238E27FC236}">
                <a16:creationId xmlns:a16="http://schemas.microsoft.com/office/drawing/2014/main" id="{443B0FDB-AA0F-CC5D-79D3-5726494BF5DE}"/>
              </a:ext>
            </a:extLst>
          </p:cNvPr>
          <p:cNvPicPr>
            <a:picLocks noGrp="1" noChangeAspect="1"/>
          </p:cNvPicPr>
          <p:nvPr>
            <p:ph type="pic" sz="quarter" idx="12"/>
          </p:nvPr>
        </p:nvPicPr>
        <p:blipFill>
          <a:blip r:embed="rId2"/>
          <a:srcRect l="37633" r="37633"/>
          <a:stretch>
            <a:fillRect/>
          </a:stretch>
        </p:blipFill>
        <p:spPr/>
      </p:pic>
      <p:sp>
        <p:nvSpPr>
          <p:cNvPr id="6" name="Textplatzhalter 5">
            <a:extLst>
              <a:ext uri="{FF2B5EF4-FFF2-40B4-BE49-F238E27FC236}">
                <a16:creationId xmlns:a16="http://schemas.microsoft.com/office/drawing/2014/main" id="{716B1CE0-EA9E-D47B-CA0A-D90F3E087A34}"/>
              </a:ext>
            </a:extLst>
          </p:cNvPr>
          <p:cNvSpPr>
            <a:spLocks noGrp="1"/>
          </p:cNvSpPr>
          <p:nvPr>
            <p:ph type="body" sz="quarter" idx="13"/>
          </p:nvPr>
        </p:nvSpPr>
        <p:spPr/>
        <p:txBody>
          <a:bodyPr/>
          <a:lstStyle/>
          <a:p>
            <a:r>
              <a:rPr lang="de-DE"/>
              <a:t>Im Falle eines Sicherheitsvorfalls ist eine schnelle und koordinierte Reaktion entscheidend, um den Schaden zu minimieren. Ein IT-Sicherheitsbeauftragter ist dafür verantwortlich, Notfallpläne zu entwickeln und sämtliche Kommunikations- und Reaktionsprozesse zu koordinieren. Dieses Notfallmanagement umfasst die Identifikation der Ursache des Vorfalls, die Durchführung von Abhilfemaßnahmen und die Wiederherstellung der betroffenen Systeme.</a:t>
            </a:r>
          </a:p>
        </p:txBody>
      </p:sp>
      <p:sp>
        <p:nvSpPr>
          <p:cNvPr id="7" name="Textplatzhalter 6">
            <a:extLst>
              <a:ext uri="{FF2B5EF4-FFF2-40B4-BE49-F238E27FC236}">
                <a16:creationId xmlns:a16="http://schemas.microsoft.com/office/drawing/2014/main" id="{4EADE98D-28BD-107F-7DD5-F35BC962EB8E}"/>
              </a:ext>
            </a:extLst>
          </p:cNvPr>
          <p:cNvSpPr>
            <a:spLocks noGrp="1"/>
          </p:cNvSpPr>
          <p:nvPr>
            <p:ph type="body" sz="quarter" idx="14"/>
          </p:nvPr>
        </p:nvSpPr>
        <p:spPr/>
        <p:txBody>
          <a:bodyPr/>
          <a:lstStyle/>
          <a:p>
            <a:r>
              <a:rPr lang="de-DE"/>
              <a:t>KOORDINATION BEI SICHERHEITSVORFÄLLEN</a:t>
            </a:r>
          </a:p>
        </p:txBody>
      </p:sp>
    </p:spTree>
    <p:extLst>
      <p:ext uri="{BB962C8B-B14F-4D97-AF65-F5344CB8AC3E}">
        <p14:creationId xmlns:p14="http://schemas.microsoft.com/office/powerpoint/2010/main" val="2137549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64405B-05F1-FB08-35E9-A2E29E45476D}"/>
              </a:ext>
            </a:extLst>
          </p:cNvPr>
          <p:cNvSpPr>
            <a:spLocks noGrp="1"/>
          </p:cNvSpPr>
          <p:nvPr>
            <p:ph type="title"/>
          </p:nvPr>
        </p:nvSpPr>
        <p:spPr>
          <a:xfrm>
            <a:off x="6519860" y="619622"/>
            <a:ext cx="4836762" cy="1968969"/>
          </a:xfrm>
        </p:spPr>
        <p:txBody>
          <a:bodyPr/>
          <a:lstStyle/>
          <a:p>
            <a:r>
              <a:rPr lang="de-DE" sz="3200" dirty="0"/>
              <a:t>KONTINUIERLICHE VERBESSERUNG DER SICHERHEITSMASSNAHMEN</a:t>
            </a:r>
          </a:p>
        </p:txBody>
      </p:sp>
      <p:sp>
        <p:nvSpPr>
          <p:cNvPr id="3" name="Fußzeilenplatzhalter 2">
            <a:extLst>
              <a:ext uri="{FF2B5EF4-FFF2-40B4-BE49-F238E27FC236}">
                <a16:creationId xmlns:a16="http://schemas.microsoft.com/office/drawing/2014/main" id="{4C49AFBA-55C3-AE5F-4A39-DE85E4DF5F80}"/>
              </a:ext>
            </a:extLst>
          </p:cNvPr>
          <p:cNvSpPr>
            <a:spLocks noGrp="1"/>
          </p:cNvSpPr>
          <p:nvPr>
            <p:ph type="ftr" sz="quarter" idx="10"/>
          </p:nvPr>
        </p:nvSpPr>
        <p:spPr/>
        <p:txBody>
          <a:bodyPr/>
          <a:lstStyle/>
          <a:p>
            <a:r>
              <a:rPr lang="de-DE"/>
              <a:t>DIE ROLLE DES IT-SICHERHEITSBEAUFTRAGTEN IM UNTERNEHMEN</a:t>
            </a:r>
            <a:endParaRPr lang="en-ID" dirty="0"/>
          </a:p>
        </p:txBody>
      </p:sp>
      <p:sp>
        <p:nvSpPr>
          <p:cNvPr id="4" name="Foliennummernplatzhalter 3">
            <a:extLst>
              <a:ext uri="{FF2B5EF4-FFF2-40B4-BE49-F238E27FC236}">
                <a16:creationId xmlns:a16="http://schemas.microsoft.com/office/drawing/2014/main" id="{616268D2-B46D-B698-87F9-5B9BB0A24D0E}"/>
              </a:ext>
            </a:extLst>
          </p:cNvPr>
          <p:cNvSpPr>
            <a:spLocks noGrp="1"/>
          </p:cNvSpPr>
          <p:nvPr>
            <p:ph type="sldNum" sz="quarter" idx="11"/>
          </p:nvPr>
        </p:nvSpPr>
        <p:spPr/>
        <p:txBody>
          <a:bodyPr/>
          <a:lstStyle/>
          <a:p>
            <a:fld id="{CF6F24BE-8BEB-403A-BDCC-38E201D0662D}" type="slidenum">
              <a:rPr lang="en-ID" smtClean="0"/>
              <a:pPr/>
              <a:t>7</a:t>
            </a:fld>
            <a:endParaRPr lang="en-ID"/>
          </a:p>
        </p:txBody>
      </p:sp>
      <p:pic>
        <p:nvPicPr>
          <p:cNvPr id="10" name="Bildplatzhalter 9">
            <a:extLst>
              <a:ext uri="{FF2B5EF4-FFF2-40B4-BE49-F238E27FC236}">
                <a16:creationId xmlns:a16="http://schemas.microsoft.com/office/drawing/2014/main" id="{B62C08C8-2C66-CA6A-1CB3-760DC208B736}"/>
              </a:ext>
            </a:extLst>
          </p:cNvPr>
          <p:cNvPicPr>
            <a:picLocks noGrp="1" noChangeAspect="1"/>
          </p:cNvPicPr>
          <p:nvPr>
            <p:ph type="pic" sz="quarter" idx="12"/>
          </p:nvPr>
        </p:nvPicPr>
        <p:blipFill>
          <a:blip r:embed="rId2"/>
          <a:srcRect t="62" b="62"/>
          <a:stretch>
            <a:fillRect/>
          </a:stretch>
        </p:blipFill>
        <p:spPr/>
      </p:pic>
      <p:sp>
        <p:nvSpPr>
          <p:cNvPr id="6" name="Textplatzhalter 5">
            <a:extLst>
              <a:ext uri="{FF2B5EF4-FFF2-40B4-BE49-F238E27FC236}">
                <a16:creationId xmlns:a16="http://schemas.microsoft.com/office/drawing/2014/main" id="{DEC3FB1C-B280-5259-0497-C6654D33A0B5}"/>
              </a:ext>
            </a:extLst>
          </p:cNvPr>
          <p:cNvSpPr>
            <a:spLocks noGrp="1"/>
          </p:cNvSpPr>
          <p:nvPr>
            <p:ph type="body" sz="quarter" idx="23"/>
          </p:nvPr>
        </p:nvSpPr>
        <p:spPr/>
        <p:txBody>
          <a:bodyPr/>
          <a:lstStyle/>
          <a:p>
            <a:r>
              <a:rPr lang="de-DE"/>
              <a:t>Die regelmäßige Evaluierung der bestehenden Sicherheitsmaßnahmen ist essentiell, um deren Wirksamkeit zu überprüfen. Ein IT-Sicherheitsbeauftragter führt regelmäßige Sicherheitsaudits durch, analysiert die Ergebnisse und identifiziert Schwachstellen. Diese kontinuierliche Überwachung hilft dabei, die Sicherheitspraktiken des Unternehmens fortlaufend zu verbessern.</a:t>
            </a:r>
          </a:p>
        </p:txBody>
      </p:sp>
      <p:sp>
        <p:nvSpPr>
          <p:cNvPr id="7" name="Textplatzhalter 6">
            <a:extLst>
              <a:ext uri="{FF2B5EF4-FFF2-40B4-BE49-F238E27FC236}">
                <a16:creationId xmlns:a16="http://schemas.microsoft.com/office/drawing/2014/main" id="{9FDC0A22-47FA-2AA4-7450-521A3FBE9480}"/>
              </a:ext>
            </a:extLst>
          </p:cNvPr>
          <p:cNvSpPr>
            <a:spLocks noGrp="1"/>
          </p:cNvSpPr>
          <p:nvPr>
            <p:ph type="body" sz="quarter" idx="24"/>
          </p:nvPr>
        </p:nvSpPr>
        <p:spPr/>
        <p:txBody>
          <a:bodyPr/>
          <a:lstStyle/>
          <a:p>
            <a:r>
              <a:rPr lang="de-DE" dirty="0"/>
              <a:t>Da die Bedrohungslage im IT-Bereich ständig im Wandel ist, müssen Sicherheitsmaßnahmen kontinuierlich angepasst werden. Der IT-Sicherheitsbeauftragte beobachtet aktuelle Entwicklungen und neue Bedrohungen, um die Sicherheitsstrategien entsprechend anzupassen. Ziel ist es, immer einen Schritt voraus zu sein und das Unternehmen bestmöglich gegen aktuelle und zukünftige Bedrohungen zu wappnen.</a:t>
            </a:r>
          </a:p>
        </p:txBody>
      </p:sp>
      <p:sp>
        <p:nvSpPr>
          <p:cNvPr id="8" name="Textplatzhalter 7">
            <a:extLst>
              <a:ext uri="{FF2B5EF4-FFF2-40B4-BE49-F238E27FC236}">
                <a16:creationId xmlns:a16="http://schemas.microsoft.com/office/drawing/2014/main" id="{EA4D22EF-3202-A358-40B3-42776D72F041}"/>
              </a:ext>
            </a:extLst>
          </p:cNvPr>
          <p:cNvSpPr>
            <a:spLocks noGrp="1"/>
          </p:cNvSpPr>
          <p:nvPr>
            <p:ph type="body" sz="quarter" idx="25"/>
          </p:nvPr>
        </p:nvSpPr>
        <p:spPr/>
        <p:txBody>
          <a:bodyPr/>
          <a:lstStyle/>
          <a:p>
            <a:r>
              <a:rPr lang="de-DE"/>
              <a:t>REGELMÄSSIGE EVALUIERUNG</a:t>
            </a:r>
          </a:p>
        </p:txBody>
      </p:sp>
      <p:sp>
        <p:nvSpPr>
          <p:cNvPr id="9" name="Textplatzhalter 8">
            <a:extLst>
              <a:ext uri="{FF2B5EF4-FFF2-40B4-BE49-F238E27FC236}">
                <a16:creationId xmlns:a16="http://schemas.microsoft.com/office/drawing/2014/main" id="{EB1CE77F-2298-3D2B-2550-AFC32D45E03B}"/>
              </a:ext>
            </a:extLst>
          </p:cNvPr>
          <p:cNvSpPr>
            <a:spLocks noGrp="1"/>
          </p:cNvSpPr>
          <p:nvPr>
            <p:ph type="body" sz="quarter" idx="26"/>
          </p:nvPr>
        </p:nvSpPr>
        <p:spPr/>
        <p:txBody>
          <a:bodyPr/>
          <a:lstStyle/>
          <a:p>
            <a:r>
              <a:rPr lang="de-DE"/>
              <a:t>ANPASSUNG AN NEUE BEDROHUNGEN</a:t>
            </a:r>
          </a:p>
        </p:txBody>
      </p:sp>
    </p:spTree>
    <p:extLst>
      <p:ext uri="{BB962C8B-B14F-4D97-AF65-F5344CB8AC3E}">
        <p14:creationId xmlns:p14="http://schemas.microsoft.com/office/powerpoint/2010/main" val="4288270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289CFE-45A1-BD1D-253B-EAE27D20A85A}"/>
              </a:ext>
            </a:extLst>
          </p:cNvPr>
          <p:cNvSpPr>
            <a:spLocks noGrp="1"/>
          </p:cNvSpPr>
          <p:nvPr>
            <p:ph type="title"/>
          </p:nvPr>
        </p:nvSpPr>
        <p:spPr>
          <a:xfrm>
            <a:off x="4187686" y="879270"/>
            <a:ext cx="7044757" cy="1325563"/>
          </a:xfrm>
        </p:spPr>
        <p:txBody>
          <a:bodyPr/>
          <a:lstStyle/>
          <a:p>
            <a:r>
              <a:rPr lang="de-DE" dirty="0"/>
              <a:t>VERTRAUENSBILDUNG BEI KUNDEN UND PARTNERN</a:t>
            </a:r>
          </a:p>
        </p:txBody>
      </p:sp>
      <p:sp>
        <p:nvSpPr>
          <p:cNvPr id="3" name="Fußzeilenplatzhalter 2">
            <a:extLst>
              <a:ext uri="{FF2B5EF4-FFF2-40B4-BE49-F238E27FC236}">
                <a16:creationId xmlns:a16="http://schemas.microsoft.com/office/drawing/2014/main" id="{A3FAE8DA-469A-A77A-5C54-02F0FB50FB41}"/>
              </a:ext>
            </a:extLst>
          </p:cNvPr>
          <p:cNvSpPr>
            <a:spLocks noGrp="1"/>
          </p:cNvSpPr>
          <p:nvPr>
            <p:ph type="ftr" sz="quarter" idx="10"/>
          </p:nvPr>
        </p:nvSpPr>
        <p:spPr/>
        <p:txBody>
          <a:bodyPr/>
          <a:lstStyle/>
          <a:p>
            <a:r>
              <a:rPr lang="de-DE"/>
              <a:t>DIE ROLLE DES IT-SICHERHEITSBEAUFTRAGTEN IM UNTERNEHMEN</a:t>
            </a:r>
            <a:endParaRPr lang="en-ID" dirty="0"/>
          </a:p>
        </p:txBody>
      </p:sp>
      <p:sp>
        <p:nvSpPr>
          <p:cNvPr id="4" name="Foliennummernplatzhalter 3">
            <a:extLst>
              <a:ext uri="{FF2B5EF4-FFF2-40B4-BE49-F238E27FC236}">
                <a16:creationId xmlns:a16="http://schemas.microsoft.com/office/drawing/2014/main" id="{63355291-FBC4-2912-64F7-7339B40E3C9C}"/>
              </a:ext>
            </a:extLst>
          </p:cNvPr>
          <p:cNvSpPr>
            <a:spLocks noGrp="1"/>
          </p:cNvSpPr>
          <p:nvPr>
            <p:ph type="sldNum" sz="quarter" idx="11"/>
          </p:nvPr>
        </p:nvSpPr>
        <p:spPr/>
        <p:txBody>
          <a:bodyPr/>
          <a:lstStyle/>
          <a:p>
            <a:fld id="{CF6F24BE-8BEB-403A-BDCC-38E201D0662D}" type="slidenum">
              <a:rPr lang="en-ID" smtClean="0"/>
              <a:pPr/>
              <a:t>8</a:t>
            </a:fld>
            <a:endParaRPr lang="en-ID"/>
          </a:p>
        </p:txBody>
      </p:sp>
      <p:pic>
        <p:nvPicPr>
          <p:cNvPr id="8" name="Bildplatzhalter 7">
            <a:extLst>
              <a:ext uri="{FF2B5EF4-FFF2-40B4-BE49-F238E27FC236}">
                <a16:creationId xmlns:a16="http://schemas.microsoft.com/office/drawing/2014/main" id="{5E470A23-D590-9A4A-052D-90FDF3AEBC5A}"/>
              </a:ext>
            </a:extLst>
          </p:cNvPr>
          <p:cNvPicPr>
            <a:picLocks noGrp="1" noChangeAspect="1"/>
          </p:cNvPicPr>
          <p:nvPr>
            <p:ph type="pic" sz="quarter" idx="12"/>
          </p:nvPr>
        </p:nvPicPr>
        <p:blipFill>
          <a:blip r:embed="rId2"/>
          <a:srcRect l="31580" r="31580"/>
          <a:stretch>
            <a:fillRect/>
          </a:stretch>
        </p:blipFill>
        <p:spPr/>
      </p:pic>
      <p:sp>
        <p:nvSpPr>
          <p:cNvPr id="6" name="Textplatzhalter 5">
            <a:extLst>
              <a:ext uri="{FF2B5EF4-FFF2-40B4-BE49-F238E27FC236}">
                <a16:creationId xmlns:a16="http://schemas.microsoft.com/office/drawing/2014/main" id="{BF8B770D-C412-2DE0-CBCE-960384C11D56}"/>
              </a:ext>
            </a:extLst>
          </p:cNvPr>
          <p:cNvSpPr>
            <a:spLocks noGrp="1"/>
          </p:cNvSpPr>
          <p:nvPr>
            <p:ph type="body" sz="quarter" idx="13"/>
          </p:nvPr>
        </p:nvSpPr>
        <p:spPr/>
        <p:txBody>
          <a:bodyPr/>
          <a:lstStyle/>
          <a:p>
            <a:r>
              <a:rPr lang="de-DE"/>
              <a:t>Ein Unternehmen, das einen dedizierten IT-Sicherheitsbeauftragten hat, signalisiert seinen Kunden und Geschäftspartnern, dass es IT-Sicherheit ernst nimmt. Diese Dedikation zu Sicherheit und Datenschutz stärkt das Vertrauen und fördert langfristige Geschäftsbeziehungen. Kunden und Partner fühlen sich sicherer, da sie wissen, dass ihre Daten und Geschäftsbeziehungen durch professionelle Sicherheitsmaßnahmen geschützt sind.</a:t>
            </a:r>
          </a:p>
        </p:txBody>
      </p:sp>
      <p:sp>
        <p:nvSpPr>
          <p:cNvPr id="7" name="Textplatzhalter 6">
            <a:extLst>
              <a:ext uri="{FF2B5EF4-FFF2-40B4-BE49-F238E27FC236}">
                <a16:creationId xmlns:a16="http://schemas.microsoft.com/office/drawing/2014/main" id="{54B55E68-6ABA-BABA-B1E5-6395FB2DBACA}"/>
              </a:ext>
            </a:extLst>
          </p:cNvPr>
          <p:cNvSpPr>
            <a:spLocks noGrp="1"/>
          </p:cNvSpPr>
          <p:nvPr>
            <p:ph type="body" sz="quarter" idx="14"/>
          </p:nvPr>
        </p:nvSpPr>
        <p:spPr/>
        <p:txBody>
          <a:bodyPr/>
          <a:lstStyle/>
          <a:p>
            <a:r>
              <a:rPr lang="de-DE"/>
              <a:t>SIGNALE AN KUNDEN UND PARTNER</a:t>
            </a:r>
          </a:p>
        </p:txBody>
      </p:sp>
    </p:spTree>
    <p:extLst>
      <p:ext uri="{BB962C8B-B14F-4D97-AF65-F5344CB8AC3E}">
        <p14:creationId xmlns:p14="http://schemas.microsoft.com/office/powerpoint/2010/main" val="18969306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graphicFrame>
        <p:nvGraphicFramePr>
          <p:cNvPr id="2" name="Table 0"/>
          <p:cNvGraphicFramePr>
            <a:graphicFrameLocks noGrp="1"/>
          </p:cNvGraphicFramePr>
          <p:nvPr/>
        </p:nvGraphicFramePr>
        <p:xfrm>
          <a:off x="853440" y="2438400"/>
          <a:ext cx="10363200" cy="3145536"/>
        </p:xfrm>
        <a:graphic>
          <a:graphicData uri="http://schemas.openxmlformats.org/drawingml/2006/table">
            <a:tbl>
              <a:tblPr/>
              <a:tblGrid>
                <a:gridCol w="5181600">
                  <a:extLst>
                    <a:ext uri="{9D8B030D-6E8A-4147-A177-3AD203B41FA5}">
                      <a16:colId xmlns:a16="http://schemas.microsoft.com/office/drawing/2014/main" val="20000"/>
                    </a:ext>
                  </a:extLst>
                </a:gridCol>
                <a:gridCol w="5181600">
                  <a:extLst>
                    <a:ext uri="{9D8B030D-6E8A-4147-A177-3AD203B41FA5}">
                      <a16:colId xmlns:a16="http://schemas.microsoft.com/office/drawing/2014/main" val="20001"/>
                    </a:ext>
                  </a:extLst>
                </a:gridCol>
              </a:tblGrid>
              <a:tr h="524256">
                <a:tc>
                  <a:txBody>
                    <a:bodyPr/>
                    <a:lstStyle/>
                    <a:p>
                      <a:pPr marL="0" indent="0">
                        <a:buNone/>
                      </a:pPr>
                      <a:r>
                        <a:rPr lang="en-US" sz="1400" dirty="0">
                          <a:solidFill>
                            <a:srgbClr val="FFFFFF"/>
                          </a:solidFill>
                          <a:latin typeface="Open Sans" pitchFamily="34" charset="0"/>
                          <a:ea typeface="Open Sans" pitchFamily="34" charset="-122"/>
                          <a:cs typeface="Open Sans" pitchFamily="34" charset="-120"/>
                        </a:rPr>
                        <a:t>AUFGABE</a:t>
                      </a:r>
                      <a:endParaRPr lang="en-US" sz="14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0958F7"/>
                    </a:solidFill>
                  </a:tcPr>
                </a:tc>
                <a:tc>
                  <a:txBody>
                    <a:bodyPr/>
                    <a:lstStyle/>
                    <a:p>
                      <a:pPr marL="0" indent="0">
                        <a:buNone/>
                      </a:pPr>
                      <a:r>
                        <a:rPr lang="en-US" sz="1400" dirty="0">
                          <a:solidFill>
                            <a:srgbClr val="FFFFFF"/>
                          </a:solidFill>
                          <a:latin typeface="Open Sans" pitchFamily="34" charset="0"/>
                          <a:ea typeface="Open Sans" pitchFamily="34" charset="-122"/>
                          <a:cs typeface="Open Sans" pitchFamily="34" charset="-120"/>
                        </a:rPr>
                        <a:t>BESCHREIBUNG</a:t>
                      </a:r>
                      <a:endParaRPr lang="en-US" sz="14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0958F7"/>
                    </a:solidFill>
                  </a:tcPr>
                </a:tc>
                <a:extLst>
                  <a:ext uri="{0D108BD9-81ED-4DB2-BD59-A6C34878D82A}">
                    <a16:rowId xmlns:a16="http://schemas.microsoft.com/office/drawing/2014/main" val="10000"/>
                  </a:ext>
                </a:extLst>
              </a:tr>
              <a:tr h="524256">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Überwachung der Systeme</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Kontinuierliche Überwachung und Analyse auf Bedrohungen</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24256">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Compliance</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Sicherstellen der Einhaltung aller relevanten Gesetze</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24256">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Schulung</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Durchführung von Mitarbeiterschulungen zu Sicherheitsfragen</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24256">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Notfallmanagement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Entwicklung und Umsetzung von Notfallplänen</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24256">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Verbesserung der Maßnahmen</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Evaluierung und Anpassung der Sicherheitsstrategien</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3" name="Text 0"/>
          <p:cNvSpPr/>
          <p:nvPr/>
        </p:nvSpPr>
        <p:spPr>
          <a:xfrm>
            <a:off x="596900" y="571500"/>
            <a:ext cx="10363200" cy="952500"/>
          </a:xfrm>
          <a:prstGeom prst="rect">
            <a:avLst/>
          </a:prstGeom>
          <a:noFill/>
          <a:ln/>
        </p:spPr>
        <p:txBody>
          <a:bodyPr wrap="square" rtlCol="0" anchor="t" anchorCtr="0"/>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4400">
                <a:latin typeface="Montserrat ExtraBold"/>
              </a:rPr>
              <a:t>AUFGABEN EINES IT-SICHERHEITSBEAUFTRAGTEN</a:t>
            </a:r>
            <a:endParaRPr lang="en-US" sz="4400" dirty="0">
              <a:latin typeface="Montserrat ExtraBold"/>
            </a:endParaRPr>
          </a:p>
        </p:txBody>
      </p:sp>
      <p:sp>
        <p:nvSpPr>
          <p:cNvPr id="4" name="Shape 1"/>
          <p:cNvSpPr/>
          <p:nvPr/>
        </p:nvSpPr>
        <p:spPr>
          <a:xfrm>
            <a:off x="1219200" y="1219200"/>
            <a:ext cx="1219200" cy="1219200"/>
          </a:xfrm>
          <a:prstGeom prst="line">
            <a:avLst/>
          </a:prstGeom>
          <a:noFill/>
          <a:ln/>
        </p:spPr>
        <p:txBody>
          <a:bodyPr/>
          <a:lstStyle/>
          <a:p>
            <a:endParaRPr lang="de-DE"/>
          </a:p>
        </p:txBody>
      </p:sp>
      <p:sp>
        <p:nvSpPr>
          <p:cNvPr id="25" name="Slide Number Placeholder 0"/>
          <p:cNvSpPr>
            <a:spLocks noGrp="1"/>
          </p:cNvSpPr>
          <p:nvPr>
            <p:ph type="sldNum" sz="quarter" idx="4294967295"/>
          </p:nvPr>
        </p:nvSpPr>
        <p:spPr>
          <a:xfrm>
            <a:off x="11569700" y="6350000"/>
            <a:ext cx="609600" cy="355600"/>
          </a:xfrm>
          <a:prstGeom prst="rect">
            <a:avLst/>
          </a:prstGeom>
          <a:extLst>
            <a:ext uri="{C572A759-6A51-4108-AA02-DFA0A04FC94B}">
              <ma14:wrappingTextBoxFlag xmlns="" xmlns:ma14="http://schemas.microsoft.com/office/mac/drawingml/2011/main" val="0"/>
            </a:ext>
          </a:extLst>
        </p:spPr>
        <p:txBody>
          <a:bodyPr anchor="ctr" anchorCtr="0"/>
          <a:lstStyle>
            <a:lvl1pPr marL="0" algn="l" defTabSz="1625519" rtl="0" eaLnBrk="1" latinLnBrk="0" hangingPunct="1">
              <a:defRPr sz="3200" kern="1200">
                <a:solidFill>
                  <a:schemeClr val="tx1"/>
                </a:solidFill>
                <a:latin typeface="+mn-lt"/>
                <a:ea typeface="+mn-ea"/>
                <a:cs typeface="+mn-cs"/>
              </a:defRPr>
            </a:lvl1pPr>
            <a:lvl2pPr marL="812760" algn="l" defTabSz="1625519" rtl="0" eaLnBrk="1" latinLnBrk="0" hangingPunct="1">
              <a:defRPr sz="3200" kern="1200">
                <a:solidFill>
                  <a:schemeClr val="tx1"/>
                </a:solidFill>
                <a:latin typeface="+mn-lt"/>
                <a:ea typeface="+mn-ea"/>
                <a:cs typeface="+mn-cs"/>
              </a:defRPr>
            </a:lvl2pPr>
            <a:lvl3pPr marL="1625519" algn="l" defTabSz="1625519" rtl="0" eaLnBrk="1" latinLnBrk="0" hangingPunct="1">
              <a:defRPr sz="3200" kern="1200">
                <a:solidFill>
                  <a:schemeClr val="tx1"/>
                </a:solidFill>
                <a:latin typeface="+mn-lt"/>
                <a:ea typeface="+mn-ea"/>
                <a:cs typeface="+mn-cs"/>
              </a:defRPr>
            </a:lvl3pPr>
            <a:lvl4pPr marL="2438278" algn="l" defTabSz="1625519" rtl="0" eaLnBrk="1" latinLnBrk="0" hangingPunct="1">
              <a:defRPr sz="3200" kern="1200">
                <a:solidFill>
                  <a:schemeClr val="tx1"/>
                </a:solidFill>
                <a:latin typeface="+mn-lt"/>
                <a:ea typeface="+mn-ea"/>
                <a:cs typeface="+mn-cs"/>
              </a:defRPr>
            </a:lvl4pPr>
            <a:lvl5pPr marL="3251037" algn="l" defTabSz="1625519" rtl="0" eaLnBrk="1" latinLnBrk="0" hangingPunct="1">
              <a:defRPr sz="3200" kern="1200">
                <a:solidFill>
                  <a:schemeClr val="tx1"/>
                </a:solidFill>
                <a:latin typeface="+mn-lt"/>
                <a:ea typeface="+mn-ea"/>
                <a:cs typeface="+mn-cs"/>
              </a:defRPr>
            </a:lvl5pPr>
            <a:lvl6pPr marL="4063797" algn="l" defTabSz="1625519" rtl="0" eaLnBrk="1" latinLnBrk="0" hangingPunct="1">
              <a:defRPr sz="3200" kern="1200">
                <a:solidFill>
                  <a:schemeClr val="tx1"/>
                </a:solidFill>
                <a:latin typeface="+mn-lt"/>
                <a:ea typeface="+mn-ea"/>
                <a:cs typeface="+mn-cs"/>
              </a:defRPr>
            </a:lvl6pPr>
            <a:lvl7pPr marL="4876557" algn="l" defTabSz="1625519" rtl="0" eaLnBrk="1" latinLnBrk="0" hangingPunct="1">
              <a:defRPr sz="3200" kern="1200">
                <a:solidFill>
                  <a:schemeClr val="tx1"/>
                </a:solidFill>
                <a:latin typeface="+mn-lt"/>
                <a:ea typeface="+mn-ea"/>
                <a:cs typeface="+mn-cs"/>
              </a:defRPr>
            </a:lvl7pPr>
            <a:lvl8pPr marL="5689315" algn="l" defTabSz="1625519" rtl="0" eaLnBrk="1" latinLnBrk="0" hangingPunct="1">
              <a:defRPr sz="3200" kern="1200">
                <a:solidFill>
                  <a:schemeClr val="tx1"/>
                </a:solidFill>
                <a:latin typeface="+mn-lt"/>
                <a:ea typeface="+mn-ea"/>
                <a:cs typeface="+mn-cs"/>
              </a:defRPr>
            </a:lvl8pPr>
            <a:lvl9pPr marL="6502075" algn="l" defTabSz="1625519" rtl="0" eaLnBrk="1" latinLnBrk="0" hangingPunct="1">
              <a:defRPr sz="3200" kern="1200">
                <a:solidFill>
                  <a:schemeClr val="tx1"/>
                </a:solidFill>
                <a:latin typeface="+mn-lt"/>
                <a:ea typeface="+mn-ea"/>
                <a:cs typeface="+mn-cs"/>
              </a:defRPr>
            </a:lvl9pPr>
          </a:lstStyle>
          <a:p>
            <a:pPr algn="ctr"/>
            <a:fld id="{F7021451-1387-4CA6-816F-3879F97B5CBC}" type="slidenum">
              <a:rPr lang="en-US" sz="1210">
                <a:solidFill>
                  <a:srgbClr val="FFFFFF"/>
                </a:solidFill>
                <a:latin typeface="Open Sans"/>
                <a:ea typeface="Open Sans"/>
                <a:cs typeface="Open Sans"/>
              </a:rPr>
              <a:pPr algn="ctr"/>
              <a:t>9</a:t>
            </a:fld>
            <a:endParaRPr lang="en-US" sz="1210">
              <a:solidFill>
                <a:srgbClr val="FFFFFF"/>
              </a:solidFill>
              <a:latin typeface="Open Sans"/>
              <a:ea typeface="Open Sans"/>
              <a:cs typeface="Open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graphicFrame>
        <p:nvGraphicFramePr>
          <p:cNvPr id="2" name="Chart 0"/>
          <p:cNvGraphicFramePr/>
          <p:nvPr>
            <p:extLst>
              <p:ext uri="{D42A27DB-BD31-4B8C-83A1-F6EECF244321}">
                <p14:modId xmlns:p14="http://schemas.microsoft.com/office/powerpoint/2010/main" val="333837960"/>
              </p:ext>
            </p:extLst>
          </p:nvPr>
        </p:nvGraphicFramePr>
        <p:xfrm>
          <a:off x="1231900" y="1727200"/>
          <a:ext cx="2032000" cy="1676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1"/>
          <p:cNvGraphicFramePr/>
          <p:nvPr>
            <p:extLst>
              <p:ext uri="{D42A27DB-BD31-4B8C-83A1-F6EECF244321}">
                <p14:modId xmlns:p14="http://schemas.microsoft.com/office/powerpoint/2010/main" val="2197065490"/>
              </p:ext>
            </p:extLst>
          </p:nvPr>
        </p:nvGraphicFramePr>
        <p:xfrm>
          <a:off x="8318500" y="1727200"/>
          <a:ext cx="2032000" cy="16764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Chart 2"/>
          <p:cNvGraphicFramePr/>
          <p:nvPr>
            <p:extLst>
              <p:ext uri="{D42A27DB-BD31-4B8C-83A1-F6EECF244321}">
                <p14:modId xmlns:p14="http://schemas.microsoft.com/office/powerpoint/2010/main" val="3917069785"/>
              </p:ext>
            </p:extLst>
          </p:nvPr>
        </p:nvGraphicFramePr>
        <p:xfrm>
          <a:off x="4762500" y="1727200"/>
          <a:ext cx="2032000" cy="1676400"/>
        </p:xfrm>
        <a:graphic>
          <a:graphicData uri="http://schemas.openxmlformats.org/drawingml/2006/chart">
            <c:chart xmlns:c="http://schemas.openxmlformats.org/drawingml/2006/chart" xmlns:r="http://schemas.openxmlformats.org/officeDocument/2006/relationships" r:id="rId5"/>
          </a:graphicData>
        </a:graphic>
      </p:graphicFrame>
      <p:sp>
        <p:nvSpPr>
          <p:cNvPr id="25" name="Slide Number Placeholder 0"/>
          <p:cNvSpPr>
            <a:spLocks noGrp="1"/>
          </p:cNvSpPr>
          <p:nvPr>
            <p:ph type="sldNum" sz="quarter" idx="4294967295"/>
          </p:nvPr>
        </p:nvSpPr>
        <p:spPr>
          <a:xfrm>
            <a:off x="11569700" y="6350000"/>
            <a:ext cx="609600" cy="355600"/>
          </a:xfrm>
          <a:prstGeom prst="rect">
            <a:avLst/>
          </a:prstGeom>
          <a:extLst>
            <a:ext uri="{C572A759-6A51-4108-AA02-DFA0A04FC94B}">
              <ma14:wrappingTextBoxFlag xmlns="" xmlns:ma14="http://schemas.microsoft.com/office/mac/drawingml/2011/main" val="0"/>
            </a:ext>
          </a:extLst>
        </p:spPr>
        <p:txBody>
          <a:bodyPr anchor="ctr" anchorCtr="0"/>
          <a:lstStyle>
            <a:lvl1pPr marL="0" algn="l" defTabSz="1625519" rtl="0" eaLnBrk="1" latinLnBrk="0" hangingPunct="1">
              <a:defRPr sz="3200" kern="1200">
                <a:solidFill>
                  <a:schemeClr val="tx1"/>
                </a:solidFill>
                <a:latin typeface="+mn-lt"/>
                <a:ea typeface="+mn-ea"/>
                <a:cs typeface="+mn-cs"/>
              </a:defRPr>
            </a:lvl1pPr>
            <a:lvl2pPr marL="812760" algn="l" defTabSz="1625519" rtl="0" eaLnBrk="1" latinLnBrk="0" hangingPunct="1">
              <a:defRPr sz="3200" kern="1200">
                <a:solidFill>
                  <a:schemeClr val="tx1"/>
                </a:solidFill>
                <a:latin typeface="+mn-lt"/>
                <a:ea typeface="+mn-ea"/>
                <a:cs typeface="+mn-cs"/>
              </a:defRPr>
            </a:lvl2pPr>
            <a:lvl3pPr marL="1625519" algn="l" defTabSz="1625519" rtl="0" eaLnBrk="1" latinLnBrk="0" hangingPunct="1">
              <a:defRPr sz="3200" kern="1200">
                <a:solidFill>
                  <a:schemeClr val="tx1"/>
                </a:solidFill>
                <a:latin typeface="+mn-lt"/>
                <a:ea typeface="+mn-ea"/>
                <a:cs typeface="+mn-cs"/>
              </a:defRPr>
            </a:lvl3pPr>
            <a:lvl4pPr marL="2438278" algn="l" defTabSz="1625519" rtl="0" eaLnBrk="1" latinLnBrk="0" hangingPunct="1">
              <a:defRPr sz="3200" kern="1200">
                <a:solidFill>
                  <a:schemeClr val="tx1"/>
                </a:solidFill>
                <a:latin typeface="+mn-lt"/>
                <a:ea typeface="+mn-ea"/>
                <a:cs typeface="+mn-cs"/>
              </a:defRPr>
            </a:lvl4pPr>
            <a:lvl5pPr marL="3251037" algn="l" defTabSz="1625519" rtl="0" eaLnBrk="1" latinLnBrk="0" hangingPunct="1">
              <a:defRPr sz="3200" kern="1200">
                <a:solidFill>
                  <a:schemeClr val="tx1"/>
                </a:solidFill>
                <a:latin typeface="+mn-lt"/>
                <a:ea typeface="+mn-ea"/>
                <a:cs typeface="+mn-cs"/>
              </a:defRPr>
            </a:lvl5pPr>
            <a:lvl6pPr marL="4063797" algn="l" defTabSz="1625519" rtl="0" eaLnBrk="1" latinLnBrk="0" hangingPunct="1">
              <a:defRPr sz="3200" kern="1200">
                <a:solidFill>
                  <a:schemeClr val="tx1"/>
                </a:solidFill>
                <a:latin typeface="+mn-lt"/>
                <a:ea typeface="+mn-ea"/>
                <a:cs typeface="+mn-cs"/>
              </a:defRPr>
            </a:lvl6pPr>
            <a:lvl7pPr marL="4876557" algn="l" defTabSz="1625519" rtl="0" eaLnBrk="1" latinLnBrk="0" hangingPunct="1">
              <a:defRPr sz="3200" kern="1200">
                <a:solidFill>
                  <a:schemeClr val="tx1"/>
                </a:solidFill>
                <a:latin typeface="+mn-lt"/>
                <a:ea typeface="+mn-ea"/>
                <a:cs typeface="+mn-cs"/>
              </a:defRPr>
            </a:lvl7pPr>
            <a:lvl8pPr marL="5689315" algn="l" defTabSz="1625519" rtl="0" eaLnBrk="1" latinLnBrk="0" hangingPunct="1">
              <a:defRPr sz="3200" kern="1200">
                <a:solidFill>
                  <a:schemeClr val="tx1"/>
                </a:solidFill>
                <a:latin typeface="+mn-lt"/>
                <a:ea typeface="+mn-ea"/>
                <a:cs typeface="+mn-cs"/>
              </a:defRPr>
            </a:lvl8pPr>
            <a:lvl9pPr marL="6502075" algn="l" defTabSz="1625519" rtl="0" eaLnBrk="1" latinLnBrk="0" hangingPunct="1">
              <a:defRPr sz="3200" kern="1200">
                <a:solidFill>
                  <a:schemeClr val="tx1"/>
                </a:solidFill>
                <a:latin typeface="+mn-lt"/>
                <a:ea typeface="+mn-ea"/>
                <a:cs typeface="+mn-cs"/>
              </a:defRPr>
            </a:lvl9pPr>
          </a:lstStyle>
          <a:p>
            <a:pPr algn="ctr"/>
            <a:fld id="{F7021451-1387-4CA6-816F-3879F97B5CBC}" type="slidenum">
              <a:rPr lang="en-US" sz="1210">
                <a:solidFill>
                  <a:srgbClr val="FFFFFF"/>
                </a:solidFill>
                <a:latin typeface="Open Sans"/>
                <a:ea typeface="Open Sans"/>
                <a:cs typeface="Open Sans"/>
              </a:rPr>
              <a:pPr algn="ctr"/>
              <a:t>10</a:t>
            </a:fld>
            <a:endParaRPr lang="en-US" sz="1210">
              <a:solidFill>
                <a:srgbClr val="FFFFFF"/>
              </a:solidFill>
              <a:latin typeface="Open Sans"/>
              <a:ea typeface="Open Sans"/>
              <a:cs typeface="Open Sans"/>
            </a:endParaRPr>
          </a:p>
        </p:txBody>
      </p:sp>
      <p:sp>
        <p:nvSpPr>
          <p:cNvPr id="5" name="Textfeld 4">
            <a:extLst>
              <a:ext uri="{FF2B5EF4-FFF2-40B4-BE49-F238E27FC236}">
                <a16:creationId xmlns:a16="http://schemas.microsoft.com/office/drawing/2014/main" id="{1D3D5DC5-D98F-4E65-A108-69C5C810B5E0}"/>
              </a:ext>
            </a:extLst>
          </p:cNvPr>
          <p:cNvSpPr txBox="1"/>
          <p:nvPr/>
        </p:nvSpPr>
        <p:spPr>
          <a:xfrm>
            <a:off x="596900" y="571500"/>
            <a:ext cx="10363200" cy="952500"/>
          </a:xfrm>
          <a:prstGeom prst="rect">
            <a:avLst/>
          </a:prstGeom>
          <a:noFill/>
        </p:spPr>
        <p:txBody>
          <a:bodyPr vertOverflow="overflow" vert="horz" wrap="square" rtlCol="0" anchor="t" anchorCtr="0">
            <a:spAutoFit/>
          </a:bodyPr>
          <a:lstStyle/>
          <a:p>
            <a:r>
              <a:rPr lang="de-DE" sz="4400">
                <a:latin typeface="Montserrat ExtraBold"/>
              </a:rPr>
              <a:t>STATISTIKEN ZUR IT-SICHERHEIT</a:t>
            </a:r>
          </a:p>
        </p:txBody>
      </p:sp>
      <p:sp>
        <p:nvSpPr>
          <p:cNvPr id="6" name="Textfeld 5">
            <a:extLst>
              <a:ext uri="{FF2B5EF4-FFF2-40B4-BE49-F238E27FC236}">
                <a16:creationId xmlns:a16="http://schemas.microsoft.com/office/drawing/2014/main" id="{09512612-C404-4259-84DB-2C8C68C10DA5}"/>
              </a:ext>
            </a:extLst>
          </p:cNvPr>
          <p:cNvSpPr txBox="1"/>
          <p:nvPr/>
        </p:nvSpPr>
        <p:spPr>
          <a:xfrm>
            <a:off x="1790700" y="2349500"/>
            <a:ext cx="914400" cy="457200"/>
          </a:xfrm>
          <a:prstGeom prst="rect">
            <a:avLst/>
          </a:prstGeom>
          <a:noFill/>
        </p:spPr>
        <p:txBody>
          <a:bodyPr vertOverflow="overflow" vert="horz" wrap="square" rtlCol="0" anchor="ctr" anchorCtr="1">
            <a:spAutoFit/>
          </a:bodyPr>
          <a:lstStyle/>
          <a:p>
            <a:pPr algn="ctr"/>
            <a:r>
              <a:rPr lang="de-DE" sz="2400">
                <a:latin typeface="Montserrat ExtraBold"/>
              </a:rPr>
              <a:t>24%</a:t>
            </a:r>
          </a:p>
        </p:txBody>
      </p:sp>
      <p:sp>
        <p:nvSpPr>
          <p:cNvPr id="7" name="Textfeld 6">
            <a:extLst>
              <a:ext uri="{FF2B5EF4-FFF2-40B4-BE49-F238E27FC236}">
                <a16:creationId xmlns:a16="http://schemas.microsoft.com/office/drawing/2014/main" id="{E186B0B2-C8D0-46C4-B11C-759C86B849BF}"/>
              </a:ext>
            </a:extLst>
          </p:cNvPr>
          <p:cNvSpPr txBox="1"/>
          <p:nvPr/>
        </p:nvSpPr>
        <p:spPr>
          <a:xfrm>
            <a:off x="8877300" y="2349500"/>
            <a:ext cx="914400" cy="457200"/>
          </a:xfrm>
          <a:prstGeom prst="rect">
            <a:avLst/>
          </a:prstGeom>
          <a:noFill/>
        </p:spPr>
        <p:txBody>
          <a:bodyPr vertOverflow="overflow" vert="horz" wrap="square" rtlCol="0" anchor="ctr" anchorCtr="1">
            <a:spAutoFit/>
          </a:bodyPr>
          <a:lstStyle/>
          <a:p>
            <a:pPr algn="ctr"/>
            <a:r>
              <a:rPr lang="de-DE" sz="2400">
                <a:latin typeface="Montserrat ExtraBold"/>
              </a:rPr>
              <a:t>30%</a:t>
            </a:r>
          </a:p>
        </p:txBody>
      </p:sp>
      <p:sp>
        <p:nvSpPr>
          <p:cNvPr id="8" name="Textfeld 7">
            <a:extLst>
              <a:ext uri="{FF2B5EF4-FFF2-40B4-BE49-F238E27FC236}">
                <a16:creationId xmlns:a16="http://schemas.microsoft.com/office/drawing/2014/main" id="{BBF7A644-D71F-406C-A6A8-66D3DA42DC7E}"/>
              </a:ext>
            </a:extLst>
          </p:cNvPr>
          <p:cNvSpPr txBox="1"/>
          <p:nvPr/>
        </p:nvSpPr>
        <p:spPr>
          <a:xfrm>
            <a:off x="5321300" y="2349500"/>
            <a:ext cx="914400" cy="457200"/>
          </a:xfrm>
          <a:prstGeom prst="rect">
            <a:avLst/>
          </a:prstGeom>
          <a:noFill/>
        </p:spPr>
        <p:txBody>
          <a:bodyPr vertOverflow="overflow" vert="horz" wrap="square" rtlCol="0" anchor="ctr" anchorCtr="1">
            <a:spAutoFit/>
          </a:bodyPr>
          <a:lstStyle/>
          <a:p>
            <a:pPr algn="ctr"/>
            <a:r>
              <a:rPr lang="de-DE" sz="2400">
                <a:latin typeface="Montserrat ExtraBold"/>
              </a:rPr>
              <a:t>42%</a:t>
            </a:r>
          </a:p>
        </p:txBody>
      </p:sp>
      <p:sp>
        <p:nvSpPr>
          <p:cNvPr id="9" name="Textfeld 8">
            <a:extLst>
              <a:ext uri="{FF2B5EF4-FFF2-40B4-BE49-F238E27FC236}">
                <a16:creationId xmlns:a16="http://schemas.microsoft.com/office/drawing/2014/main" id="{2AF2CA3B-A089-454A-8E55-BDBE6695E395}"/>
              </a:ext>
            </a:extLst>
          </p:cNvPr>
          <p:cNvSpPr txBox="1"/>
          <p:nvPr/>
        </p:nvSpPr>
        <p:spPr>
          <a:xfrm>
            <a:off x="1054100" y="3530600"/>
            <a:ext cx="2387600" cy="482600"/>
          </a:xfrm>
          <a:prstGeom prst="rect">
            <a:avLst/>
          </a:prstGeom>
          <a:noFill/>
        </p:spPr>
        <p:txBody>
          <a:bodyPr vertOverflow="overflow" vert="horz" wrap="square" rtlCol="0" anchor="b" anchorCtr="1">
            <a:spAutoFit/>
          </a:bodyPr>
          <a:lstStyle/>
          <a:p>
            <a:pPr algn="ctr"/>
            <a:r>
              <a:rPr lang="de-DE" sz="1250" b="1"/>
              <a:t>JAHR 2018</a:t>
            </a:r>
          </a:p>
        </p:txBody>
      </p:sp>
      <p:sp>
        <p:nvSpPr>
          <p:cNvPr id="10" name="Textfeld 9">
            <a:extLst>
              <a:ext uri="{FF2B5EF4-FFF2-40B4-BE49-F238E27FC236}">
                <a16:creationId xmlns:a16="http://schemas.microsoft.com/office/drawing/2014/main" id="{4ED52F0A-044B-4C2D-A7C4-3FE459D78723}"/>
              </a:ext>
            </a:extLst>
          </p:cNvPr>
          <p:cNvSpPr txBox="1"/>
          <p:nvPr/>
        </p:nvSpPr>
        <p:spPr>
          <a:xfrm>
            <a:off x="1054100" y="4127500"/>
            <a:ext cx="2387600" cy="2400300"/>
          </a:xfrm>
          <a:prstGeom prst="rect">
            <a:avLst/>
          </a:prstGeom>
          <a:noFill/>
        </p:spPr>
        <p:txBody>
          <a:bodyPr vertOverflow="overflow" vert="horz" wrap="square" rtlCol="0" anchor="t">
            <a:spAutoFit/>
          </a:bodyPr>
          <a:lstStyle/>
          <a:p>
            <a:pPr algn="ctr"/>
            <a:r>
              <a:rPr lang="de-DE" sz="1200">
                <a:latin typeface="Open Sans"/>
                <a:ea typeface="Open Sans"/>
                <a:cs typeface="Open Sans"/>
              </a:rPr>
              <a:t>Im Jahr 2018 wurden 24% aller IT-Sicherheitsvorfälle gemeldet. Dies zeigt einen Anstieg im Vergleich zu den Vorjahren und weist auf die zunehmende Bedrohungslage hin.</a:t>
            </a:r>
          </a:p>
        </p:txBody>
      </p:sp>
      <p:sp>
        <p:nvSpPr>
          <p:cNvPr id="11" name="Textfeld 10">
            <a:extLst>
              <a:ext uri="{FF2B5EF4-FFF2-40B4-BE49-F238E27FC236}">
                <a16:creationId xmlns:a16="http://schemas.microsoft.com/office/drawing/2014/main" id="{6368153F-18CD-4EF6-BF3B-0BDD37C71B71}"/>
              </a:ext>
            </a:extLst>
          </p:cNvPr>
          <p:cNvSpPr txBox="1"/>
          <p:nvPr/>
        </p:nvSpPr>
        <p:spPr>
          <a:xfrm>
            <a:off x="8140700" y="3530600"/>
            <a:ext cx="2387600" cy="482600"/>
          </a:xfrm>
          <a:prstGeom prst="rect">
            <a:avLst/>
          </a:prstGeom>
          <a:noFill/>
        </p:spPr>
        <p:txBody>
          <a:bodyPr vertOverflow="overflow" vert="horz" wrap="square" rtlCol="0" anchor="b" anchorCtr="1">
            <a:spAutoFit/>
          </a:bodyPr>
          <a:lstStyle/>
          <a:p>
            <a:pPr algn="ctr"/>
            <a:r>
              <a:rPr lang="de-DE" sz="1250" b="1"/>
              <a:t>JAHR 2019</a:t>
            </a:r>
          </a:p>
        </p:txBody>
      </p:sp>
      <p:sp>
        <p:nvSpPr>
          <p:cNvPr id="12" name="Textfeld 11">
            <a:extLst>
              <a:ext uri="{FF2B5EF4-FFF2-40B4-BE49-F238E27FC236}">
                <a16:creationId xmlns:a16="http://schemas.microsoft.com/office/drawing/2014/main" id="{8709D324-B2E9-45D5-B68E-4A4309E33FE5}"/>
              </a:ext>
            </a:extLst>
          </p:cNvPr>
          <p:cNvSpPr txBox="1"/>
          <p:nvPr/>
        </p:nvSpPr>
        <p:spPr>
          <a:xfrm>
            <a:off x="8140700" y="4127500"/>
            <a:ext cx="2387600" cy="2400300"/>
          </a:xfrm>
          <a:prstGeom prst="rect">
            <a:avLst/>
          </a:prstGeom>
          <a:noFill/>
        </p:spPr>
        <p:txBody>
          <a:bodyPr vertOverflow="overflow" vert="horz" wrap="square" rtlCol="0" anchor="t">
            <a:spAutoFit/>
          </a:bodyPr>
          <a:lstStyle/>
          <a:p>
            <a:pPr algn="ctr"/>
            <a:r>
              <a:rPr lang="de-DE" sz="1200">
                <a:latin typeface="Open Sans"/>
                <a:ea typeface="Open Sans"/>
                <a:cs typeface="Open Sans"/>
              </a:rPr>
              <a:t>2019 stieg die Anzahl der gemeldeten IT-Sicherheitsvorfälle auf 30%. Diese Zunahme verdeutlicht die Dringlichkeit, die IT-Sicherheitsmaßnahmen im Unternehmen zu verstärken.</a:t>
            </a:r>
          </a:p>
        </p:txBody>
      </p:sp>
      <p:sp>
        <p:nvSpPr>
          <p:cNvPr id="13" name="Textfeld 12">
            <a:extLst>
              <a:ext uri="{FF2B5EF4-FFF2-40B4-BE49-F238E27FC236}">
                <a16:creationId xmlns:a16="http://schemas.microsoft.com/office/drawing/2014/main" id="{857C3C33-CF00-4F6A-B7CE-67E1D72EEC90}"/>
              </a:ext>
            </a:extLst>
          </p:cNvPr>
          <p:cNvSpPr txBox="1"/>
          <p:nvPr/>
        </p:nvSpPr>
        <p:spPr>
          <a:xfrm>
            <a:off x="4584700" y="3530600"/>
            <a:ext cx="2387600" cy="482600"/>
          </a:xfrm>
          <a:prstGeom prst="rect">
            <a:avLst/>
          </a:prstGeom>
          <a:noFill/>
        </p:spPr>
        <p:txBody>
          <a:bodyPr vertOverflow="overflow" vert="horz" wrap="square" rtlCol="0" anchor="b" anchorCtr="1">
            <a:spAutoFit/>
          </a:bodyPr>
          <a:lstStyle/>
          <a:p>
            <a:pPr algn="ctr"/>
            <a:r>
              <a:rPr lang="de-DE" sz="1250" b="1"/>
              <a:t>JAHR 2020</a:t>
            </a:r>
          </a:p>
        </p:txBody>
      </p:sp>
      <p:sp>
        <p:nvSpPr>
          <p:cNvPr id="14" name="Textfeld 13">
            <a:extLst>
              <a:ext uri="{FF2B5EF4-FFF2-40B4-BE49-F238E27FC236}">
                <a16:creationId xmlns:a16="http://schemas.microsoft.com/office/drawing/2014/main" id="{258F29E4-3912-48A7-A397-6CE0106E239A}"/>
              </a:ext>
            </a:extLst>
          </p:cNvPr>
          <p:cNvSpPr txBox="1"/>
          <p:nvPr/>
        </p:nvSpPr>
        <p:spPr>
          <a:xfrm>
            <a:off x="4584700" y="4127500"/>
            <a:ext cx="2387600" cy="2400300"/>
          </a:xfrm>
          <a:prstGeom prst="rect">
            <a:avLst/>
          </a:prstGeom>
          <a:noFill/>
        </p:spPr>
        <p:txBody>
          <a:bodyPr vertOverflow="overflow" vert="horz" wrap="square" rtlCol="0" anchor="t">
            <a:spAutoFit/>
          </a:bodyPr>
          <a:lstStyle/>
          <a:p>
            <a:pPr algn="ctr"/>
            <a:r>
              <a:rPr lang="de-DE" sz="1200">
                <a:latin typeface="Open Sans"/>
                <a:ea typeface="Open Sans"/>
                <a:cs typeface="Open Sans"/>
              </a:rPr>
              <a:t>Im Jahr 2020 erreichte die Anzahl der IT-Sicherheitsvorfälle 42%. Dies unterstreicht die anhaltende Zunahme von Cyber-Bedrohungen und die Notwendigkeit proaktiver Sicherheitsstrategien.</a:t>
            </a:r>
          </a:p>
        </p:txBody>
      </p:sp>
    </p:spTree>
    <p:extLst>
      <p:ext uri="{BB962C8B-B14F-4D97-AF65-F5344CB8AC3E}">
        <p14:creationId xmlns:p14="http://schemas.microsoft.com/office/powerpoint/2010/main" val="2778145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BD8F35-68CD-65F1-9B68-D6C267C0F442}"/>
              </a:ext>
            </a:extLst>
          </p:cNvPr>
          <p:cNvSpPr>
            <a:spLocks noGrp="1"/>
          </p:cNvSpPr>
          <p:nvPr>
            <p:ph type="title"/>
          </p:nvPr>
        </p:nvSpPr>
        <p:spPr/>
        <p:txBody>
          <a:bodyPr/>
          <a:lstStyle/>
          <a:p>
            <a:r>
              <a:rPr lang="de-DE"/>
              <a:t>FAKTOREN FÜR ERFOLGREICHE IT-SICHERHEIT</a:t>
            </a:r>
          </a:p>
        </p:txBody>
      </p:sp>
      <p:sp>
        <p:nvSpPr>
          <p:cNvPr id="3" name="Fußzeilenplatzhalter 2">
            <a:extLst>
              <a:ext uri="{FF2B5EF4-FFF2-40B4-BE49-F238E27FC236}">
                <a16:creationId xmlns:a16="http://schemas.microsoft.com/office/drawing/2014/main" id="{CC706459-FA47-7035-9989-3B1AA958F6A4}"/>
              </a:ext>
            </a:extLst>
          </p:cNvPr>
          <p:cNvSpPr>
            <a:spLocks noGrp="1"/>
          </p:cNvSpPr>
          <p:nvPr>
            <p:ph type="ftr" sz="quarter" idx="10"/>
          </p:nvPr>
        </p:nvSpPr>
        <p:spPr/>
        <p:txBody>
          <a:bodyPr/>
          <a:lstStyle/>
          <a:p>
            <a:r>
              <a:rPr lang="de-DE"/>
              <a:t>DIE ROLLE DES IT-SICHERHEITSBEAUFTRAGTEN IM UNTERNEHMEN</a:t>
            </a:r>
            <a:endParaRPr lang="en-ID" dirty="0"/>
          </a:p>
        </p:txBody>
      </p:sp>
      <p:sp>
        <p:nvSpPr>
          <p:cNvPr id="4" name="Foliennummernplatzhalter 3">
            <a:extLst>
              <a:ext uri="{FF2B5EF4-FFF2-40B4-BE49-F238E27FC236}">
                <a16:creationId xmlns:a16="http://schemas.microsoft.com/office/drawing/2014/main" id="{73FA93D1-2D6E-5767-BD06-B32449D99AC7}"/>
              </a:ext>
            </a:extLst>
          </p:cNvPr>
          <p:cNvSpPr>
            <a:spLocks noGrp="1"/>
          </p:cNvSpPr>
          <p:nvPr>
            <p:ph type="sldNum" sz="quarter" idx="11"/>
          </p:nvPr>
        </p:nvSpPr>
        <p:spPr/>
        <p:txBody>
          <a:bodyPr/>
          <a:lstStyle/>
          <a:p>
            <a:fld id="{CF6F24BE-8BEB-403A-BDCC-38E201D0662D}" type="slidenum">
              <a:rPr lang="en-ID" smtClean="0"/>
              <a:pPr/>
              <a:t>11</a:t>
            </a:fld>
            <a:endParaRPr lang="en-ID"/>
          </a:p>
        </p:txBody>
      </p:sp>
      <p:sp>
        <p:nvSpPr>
          <p:cNvPr id="5" name="Textplatzhalter 4">
            <a:extLst>
              <a:ext uri="{FF2B5EF4-FFF2-40B4-BE49-F238E27FC236}">
                <a16:creationId xmlns:a16="http://schemas.microsoft.com/office/drawing/2014/main" id="{D03423D1-1D15-4439-2E3A-4544DF9CA1A7}"/>
              </a:ext>
            </a:extLst>
          </p:cNvPr>
          <p:cNvSpPr>
            <a:spLocks noGrp="1"/>
          </p:cNvSpPr>
          <p:nvPr>
            <p:ph type="body" sz="quarter" idx="13"/>
          </p:nvPr>
        </p:nvSpPr>
        <p:spPr/>
        <p:txBody>
          <a:bodyPr/>
          <a:lstStyle/>
          <a:p>
            <a:r>
              <a:rPr lang="de-DE"/>
              <a:t>Klare und gut dokumentierte Sicherheitsrichtlinien sind das Fundament einer erfolgreichen IT-Sicherheit. Diese Richtlinien definieren Standards und Verfahren, die alle Mitarbeitenden befolgen müssen. Sie schaffen eine gemeinsame Basis für das Verständnis und die Umsetzung von Sicherheitspraktiken im gesamten Unternehmen.</a:t>
            </a:r>
          </a:p>
        </p:txBody>
      </p:sp>
      <p:sp>
        <p:nvSpPr>
          <p:cNvPr id="6" name="Textplatzhalter 5">
            <a:extLst>
              <a:ext uri="{FF2B5EF4-FFF2-40B4-BE49-F238E27FC236}">
                <a16:creationId xmlns:a16="http://schemas.microsoft.com/office/drawing/2014/main" id="{753D7EEC-CDAD-B29A-251D-966A16D480D7}"/>
              </a:ext>
            </a:extLst>
          </p:cNvPr>
          <p:cNvSpPr>
            <a:spLocks noGrp="1"/>
          </p:cNvSpPr>
          <p:nvPr>
            <p:ph type="body" sz="quarter" idx="14"/>
          </p:nvPr>
        </p:nvSpPr>
        <p:spPr/>
        <p:txBody>
          <a:bodyPr/>
          <a:lstStyle/>
          <a:p>
            <a:r>
              <a:rPr lang="de-DE"/>
              <a:t>Regelmäßige Sicherheitsüberprüfungen und Penetrationstests helfen dabei, die Effektivität der bestehenden Sicherheitsmaßnahmen zu gewährleisten. Diese Tests identifizieren potenzielle Schwachstellen, bevor sie ausgenutzt werden können. Ein kontinuierlicher Testzyklus ist essenziell, um die IT-Infrastruktur gegen neue und sich entwickelnde Bedrohungen zu schützen.</a:t>
            </a:r>
          </a:p>
        </p:txBody>
      </p:sp>
      <p:sp>
        <p:nvSpPr>
          <p:cNvPr id="7" name="Textplatzhalter 6">
            <a:extLst>
              <a:ext uri="{FF2B5EF4-FFF2-40B4-BE49-F238E27FC236}">
                <a16:creationId xmlns:a16="http://schemas.microsoft.com/office/drawing/2014/main" id="{808D5C07-EB4E-ACD5-EB87-BD21DF0C8F1C}"/>
              </a:ext>
            </a:extLst>
          </p:cNvPr>
          <p:cNvSpPr>
            <a:spLocks noGrp="1"/>
          </p:cNvSpPr>
          <p:nvPr>
            <p:ph type="body" sz="quarter" idx="15"/>
          </p:nvPr>
        </p:nvSpPr>
        <p:spPr/>
        <p:txBody>
          <a:bodyPr/>
          <a:lstStyle/>
          <a:p>
            <a:r>
              <a:rPr lang="de-DE"/>
              <a:t>KLARE RICHTLINIEN</a:t>
            </a:r>
          </a:p>
        </p:txBody>
      </p:sp>
      <p:sp>
        <p:nvSpPr>
          <p:cNvPr id="8" name="Textplatzhalter 7">
            <a:extLst>
              <a:ext uri="{FF2B5EF4-FFF2-40B4-BE49-F238E27FC236}">
                <a16:creationId xmlns:a16="http://schemas.microsoft.com/office/drawing/2014/main" id="{6946DF70-6541-1C7C-A0BC-063CDAB1FAE7}"/>
              </a:ext>
            </a:extLst>
          </p:cNvPr>
          <p:cNvSpPr>
            <a:spLocks noGrp="1"/>
          </p:cNvSpPr>
          <p:nvPr>
            <p:ph type="body" sz="quarter" idx="16"/>
          </p:nvPr>
        </p:nvSpPr>
        <p:spPr/>
        <p:txBody>
          <a:bodyPr/>
          <a:lstStyle/>
          <a:p>
            <a:r>
              <a:rPr lang="de-DE"/>
              <a:t>REGELMÄSSIGE TESTS</a:t>
            </a:r>
          </a:p>
        </p:txBody>
      </p:sp>
      <p:sp>
        <p:nvSpPr>
          <p:cNvPr id="9" name="Textplatzhalter 8">
            <a:extLst>
              <a:ext uri="{FF2B5EF4-FFF2-40B4-BE49-F238E27FC236}">
                <a16:creationId xmlns:a16="http://schemas.microsoft.com/office/drawing/2014/main" id="{3EFEF496-C3EF-FF56-5DE4-13D44DF6CF36}"/>
              </a:ext>
            </a:extLst>
          </p:cNvPr>
          <p:cNvSpPr>
            <a:spLocks noGrp="1"/>
          </p:cNvSpPr>
          <p:nvPr>
            <p:ph type="body" sz="quarter" idx="17"/>
          </p:nvPr>
        </p:nvSpPr>
        <p:spPr/>
        <p:txBody>
          <a:bodyPr/>
          <a:lstStyle/>
          <a:p>
            <a:r>
              <a:rPr lang="de-DE"/>
              <a:t>Ein engagiertes und gut geschultes IT-Team ist der Schlüssel zum Erfolg in der IT-Sicherheit. Das Personal muss über aktuelle Bedrohungen und Sicherheitsstrategien informiert und regelmäßig geschult werden. Ein starkes Sicherheitsbewusstsein und eine proaktive Einstellung sind unerlässlich, um Bedrohungen effektiv abzuwehren und die Sicherheit zu gewährleisten.</a:t>
            </a:r>
          </a:p>
        </p:txBody>
      </p:sp>
      <p:sp>
        <p:nvSpPr>
          <p:cNvPr id="10" name="Textplatzhalter 9">
            <a:extLst>
              <a:ext uri="{FF2B5EF4-FFF2-40B4-BE49-F238E27FC236}">
                <a16:creationId xmlns:a16="http://schemas.microsoft.com/office/drawing/2014/main" id="{D6353BC1-D934-28A4-5592-0A2DCAB91995}"/>
              </a:ext>
            </a:extLst>
          </p:cNvPr>
          <p:cNvSpPr>
            <a:spLocks noGrp="1"/>
          </p:cNvSpPr>
          <p:nvPr>
            <p:ph type="body" sz="quarter" idx="18"/>
          </p:nvPr>
        </p:nvSpPr>
        <p:spPr/>
        <p:txBody>
          <a:bodyPr/>
          <a:lstStyle/>
          <a:p>
            <a:r>
              <a:rPr lang="de-DE"/>
              <a:t>ENGAGIERTES PERSONAL</a:t>
            </a:r>
          </a:p>
        </p:txBody>
      </p:sp>
    </p:spTree>
    <p:extLst>
      <p:ext uri="{BB962C8B-B14F-4D97-AF65-F5344CB8AC3E}">
        <p14:creationId xmlns:p14="http://schemas.microsoft.com/office/powerpoint/2010/main" val="39137371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B45C68-D259-EDB3-2358-FB40C5AE0DA9}"/>
              </a:ext>
            </a:extLst>
          </p:cNvPr>
          <p:cNvSpPr>
            <a:spLocks noGrp="1"/>
          </p:cNvSpPr>
          <p:nvPr>
            <p:ph type="title"/>
          </p:nvPr>
        </p:nvSpPr>
        <p:spPr>
          <a:xfrm>
            <a:off x="3984976" y="619623"/>
            <a:ext cx="6942666" cy="1633247"/>
          </a:xfrm>
        </p:spPr>
        <p:txBody>
          <a:bodyPr/>
          <a:lstStyle/>
          <a:p>
            <a:r>
              <a:rPr lang="de-DE" sz="4000" dirty="0"/>
              <a:t>HERAUSFORDERUNGEN DER IT-SICHERHEIT</a:t>
            </a:r>
          </a:p>
        </p:txBody>
      </p:sp>
      <p:sp>
        <p:nvSpPr>
          <p:cNvPr id="3" name="Fußzeilenplatzhalter 2">
            <a:extLst>
              <a:ext uri="{FF2B5EF4-FFF2-40B4-BE49-F238E27FC236}">
                <a16:creationId xmlns:a16="http://schemas.microsoft.com/office/drawing/2014/main" id="{E54234A5-CCFB-F8B4-1B7B-739872B97726}"/>
              </a:ext>
            </a:extLst>
          </p:cNvPr>
          <p:cNvSpPr>
            <a:spLocks noGrp="1"/>
          </p:cNvSpPr>
          <p:nvPr>
            <p:ph type="ftr" sz="quarter" idx="10"/>
          </p:nvPr>
        </p:nvSpPr>
        <p:spPr/>
        <p:txBody>
          <a:bodyPr/>
          <a:lstStyle/>
          <a:p>
            <a:r>
              <a:rPr lang="de-DE"/>
              <a:t>DIE ROLLE DES IT-SICHERHEITSBEAUFTRAGTEN IM UNTERNEHMEN</a:t>
            </a:r>
            <a:endParaRPr lang="en-ID" dirty="0"/>
          </a:p>
        </p:txBody>
      </p:sp>
      <p:sp>
        <p:nvSpPr>
          <p:cNvPr id="4" name="Foliennummernplatzhalter 3">
            <a:extLst>
              <a:ext uri="{FF2B5EF4-FFF2-40B4-BE49-F238E27FC236}">
                <a16:creationId xmlns:a16="http://schemas.microsoft.com/office/drawing/2014/main" id="{451E4C86-AFCA-1103-3BF2-C25CFC152F9B}"/>
              </a:ext>
            </a:extLst>
          </p:cNvPr>
          <p:cNvSpPr>
            <a:spLocks noGrp="1"/>
          </p:cNvSpPr>
          <p:nvPr>
            <p:ph type="sldNum" sz="quarter" idx="11"/>
          </p:nvPr>
        </p:nvSpPr>
        <p:spPr/>
        <p:txBody>
          <a:bodyPr/>
          <a:lstStyle/>
          <a:p>
            <a:fld id="{CF6F24BE-8BEB-403A-BDCC-38E201D0662D}" type="slidenum">
              <a:rPr lang="en-ID" smtClean="0"/>
              <a:pPr/>
              <a:t>12</a:t>
            </a:fld>
            <a:endParaRPr lang="en-ID"/>
          </a:p>
        </p:txBody>
      </p:sp>
      <p:pic>
        <p:nvPicPr>
          <p:cNvPr id="11" name="Bildplatzhalter 10">
            <a:extLst>
              <a:ext uri="{FF2B5EF4-FFF2-40B4-BE49-F238E27FC236}">
                <a16:creationId xmlns:a16="http://schemas.microsoft.com/office/drawing/2014/main" id="{D7168F4C-125C-947B-A32F-0250AA6CEAD6}"/>
              </a:ext>
            </a:extLst>
          </p:cNvPr>
          <p:cNvPicPr>
            <a:picLocks noGrp="1" noChangeAspect="1"/>
          </p:cNvPicPr>
          <p:nvPr>
            <p:ph type="pic" sz="quarter" idx="12"/>
          </p:nvPr>
        </p:nvPicPr>
        <p:blipFill>
          <a:blip r:embed="rId2"/>
          <a:srcRect l="16667" r="16667"/>
          <a:stretch>
            <a:fillRect/>
          </a:stretch>
        </p:blipFill>
        <p:spPr/>
      </p:pic>
      <p:pic>
        <p:nvPicPr>
          <p:cNvPr id="12" name="Bildplatzhalter 11">
            <a:extLst>
              <a:ext uri="{FF2B5EF4-FFF2-40B4-BE49-F238E27FC236}">
                <a16:creationId xmlns:a16="http://schemas.microsoft.com/office/drawing/2014/main" id="{2B6CE200-610A-E88F-4A97-89311B6EF99D}"/>
              </a:ext>
            </a:extLst>
          </p:cNvPr>
          <p:cNvPicPr>
            <a:picLocks noGrp="1" noChangeAspect="1"/>
          </p:cNvPicPr>
          <p:nvPr>
            <p:ph type="pic" sz="quarter" idx="14"/>
          </p:nvPr>
        </p:nvPicPr>
        <p:blipFill>
          <a:blip r:embed="rId3"/>
          <a:srcRect l="16667" r="16667"/>
          <a:stretch>
            <a:fillRect/>
          </a:stretch>
        </p:blipFill>
        <p:spPr/>
      </p:pic>
      <p:sp>
        <p:nvSpPr>
          <p:cNvPr id="7" name="Textplatzhalter 6">
            <a:extLst>
              <a:ext uri="{FF2B5EF4-FFF2-40B4-BE49-F238E27FC236}">
                <a16:creationId xmlns:a16="http://schemas.microsoft.com/office/drawing/2014/main" id="{82CB912C-40DC-F625-4BBC-735AC0839129}"/>
              </a:ext>
            </a:extLst>
          </p:cNvPr>
          <p:cNvSpPr>
            <a:spLocks noGrp="1"/>
          </p:cNvSpPr>
          <p:nvPr>
            <p:ph type="body" sz="quarter" idx="15"/>
          </p:nvPr>
        </p:nvSpPr>
        <p:spPr/>
        <p:txBody>
          <a:bodyPr/>
          <a:lstStyle/>
          <a:p>
            <a:r>
              <a:rPr lang="de-DE"/>
              <a:t>Die IT-Sicherheitslandschaft entwickelt sich ständig weiter, wobei neue Bedrohungen regelmäßig auftauchen. Cyberkriminelle nutzen immer komplexere Methoden, um Sicherheitsvorkehrungen zu umgehen. Unternehmen müssen kontinuierlich neue Strategien entwickeln, um diesen Bedrohungen einen Schritt voraus zu sein.</a:t>
            </a:r>
          </a:p>
        </p:txBody>
      </p:sp>
      <p:sp>
        <p:nvSpPr>
          <p:cNvPr id="8" name="Textplatzhalter 7">
            <a:extLst>
              <a:ext uri="{FF2B5EF4-FFF2-40B4-BE49-F238E27FC236}">
                <a16:creationId xmlns:a16="http://schemas.microsoft.com/office/drawing/2014/main" id="{89883E07-0387-5EC3-7590-142FD03F4204}"/>
              </a:ext>
            </a:extLst>
          </p:cNvPr>
          <p:cNvSpPr>
            <a:spLocks noGrp="1"/>
          </p:cNvSpPr>
          <p:nvPr>
            <p:ph type="body" sz="quarter" idx="16"/>
          </p:nvPr>
        </p:nvSpPr>
        <p:spPr/>
        <p:txBody>
          <a:bodyPr/>
          <a:lstStyle/>
          <a:p>
            <a:r>
              <a:rPr lang="de-DE"/>
              <a:t>Ein häufiges Problem in der IT-Sicherheit ist der Mangel an Ressourcen, sei es Personal, finanzielle Mittel oder technologische Tools. Vielen Unternehmen fällt es schwer, ausreichend qualifizierte IT-Sicherheitskräfte zu rekrutieren und die notwendigen Investitionen in fortschrittliche Sicherheitstechnologien zu tätigen. Dies kann die Effektivität der IT-Sicherheitsmaßnahmen erheblich beeinträchtigen.</a:t>
            </a:r>
          </a:p>
        </p:txBody>
      </p:sp>
      <p:sp>
        <p:nvSpPr>
          <p:cNvPr id="9" name="Textplatzhalter 8">
            <a:extLst>
              <a:ext uri="{FF2B5EF4-FFF2-40B4-BE49-F238E27FC236}">
                <a16:creationId xmlns:a16="http://schemas.microsoft.com/office/drawing/2014/main" id="{2CE1CC4F-F2FF-878A-2046-6393E89349BE}"/>
              </a:ext>
            </a:extLst>
          </p:cNvPr>
          <p:cNvSpPr>
            <a:spLocks noGrp="1"/>
          </p:cNvSpPr>
          <p:nvPr>
            <p:ph type="body" sz="quarter" idx="17"/>
          </p:nvPr>
        </p:nvSpPr>
        <p:spPr/>
        <p:txBody>
          <a:bodyPr/>
          <a:lstStyle/>
          <a:p>
            <a:r>
              <a:rPr lang="de-DE"/>
              <a:t>NEUE BEDROHUNGEN</a:t>
            </a:r>
          </a:p>
        </p:txBody>
      </p:sp>
      <p:sp>
        <p:nvSpPr>
          <p:cNvPr id="10" name="Textplatzhalter 9">
            <a:extLst>
              <a:ext uri="{FF2B5EF4-FFF2-40B4-BE49-F238E27FC236}">
                <a16:creationId xmlns:a16="http://schemas.microsoft.com/office/drawing/2014/main" id="{91D0A7A2-4FF9-BD0E-2309-A91E15C48455}"/>
              </a:ext>
            </a:extLst>
          </p:cNvPr>
          <p:cNvSpPr>
            <a:spLocks noGrp="1"/>
          </p:cNvSpPr>
          <p:nvPr>
            <p:ph type="body" sz="quarter" idx="18"/>
          </p:nvPr>
        </p:nvSpPr>
        <p:spPr/>
        <p:txBody>
          <a:bodyPr/>
          <a:lstStyle/>
          <a:p>
            <a:r>
              <a:rPr lang="de-DE"/>
              <a:t>RESSOURCENMANGEL</a:t>
            </a:r>
          </a:p>
        </p:txBody>
      </p:sp>
    </p:spTree>
    <p:extLst>
      <p:ext uri="{BB962C8B-B14F-4D97-AF65-F5344CB8AC3E}">
        <p14:creationId xmlns:p14="http://schemas.microsoft.com/office/powerpoint/2010/main" val="20258180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21A03F-A0DC-93F1-9634-8E2213E8F572}"/>
              </a:ext>
            </a:extLst>
          </p:cNvPr>
          <p:cNvSpPr>
            <a:spLocks noGrp="1"/>
          </p:cNvSpPr>
          <p:nvPr>
            <p:ph type="title"/>
          </p:nvPr>
        </p:nvSpPr>
        <p:spPr>
          <a:xfrm>
            <a:off x="599018" y="4162370"/>
            <a:ext cx="4383800" cy="2278186"/>
          </a:xfrm>
        </p:spPr>
        <p:txBody>
          <a:bodyPr/>
          <a:lstStyle/>
          <a:p>
            <a:r>
              <a:rPr lang="de-DE" sz="4000" dirty="0"/>
              <a:t>FALLSTUDIE: ERFOLGREICHE IT-SICHERHEIT</a:t>
            </a:r>
          </a:p>
        </p:txBody>
      </p:sp>
      <p:sp>
        <p:nvSpPr>
          <p:cNvPr id="3" name="Fußzeilenplatzhalter 2">
            <a:extLst>
              <a:ext uri="{FF2B5EF4-FFF2-40B4-BE49-F238E27FC236}">
                <a16:creationId xmlns:a16="http://schemas.microsoft.com/office/drawing/2014/main" id="{D7710117-E1BD-88AC-9457-CD60F4041109}"/>
              </a:ext>
            </a:extLst>
          </p:cNvPr>
          <p:cNvSpPr>
            <a:spLocks noGrp="1"/>
          </p:cNvSpPr>
          <p:nvPr>
            <p:ph type="ftr" sz="quarter" idx="10"/>
          </p:nvPr>
        </p:nvSpPr>
        <p:spPr/>
        <p:txBody>
          <a:bodyPr/>
          <a:lstStyle/>
          <a:p>
            <a:r>
              <a:rPr lang="de-DE"/>
              <a:t>DIE ROLLE DES IT-SICHERHEITSBEAUFTRAGTEN IM UNTERNEHMEN</a:t>
            </a:r>
            <a:endParaRPr lang="en-ID" dirty="0"/>
          </a:p>
        </p:txBody>
      </p:sp>
      <p:sp>
        <p:nvSpPr>
          <p:cNvPr id="4" name="Foliennummernplatzhalter 3">
            <a:extLst>
              <a:ext uri="{FF2B5EF4-FFF2-40B4-BE49-F238E27FC236}">
                <a16:creationId xmlns:a16="http://schemas.microsoft.com/office/drawing/2014/main" id="{2F98C8E8-50FF-3B99-1ADD-AF91B09A912E}"/>
              </a:ext>
            </a:extLst>
          </p:cNvPr>
          <p:cNvSpPr>
            <a:spLocks noGrp="1"/>
          </p:cNvSpPr>
          <p:nvPr>
            <p:ph type="sldNum" sz="quarter" idx="11"/>
          </p:nvPr>
        </p:nvSpPr>
        <p:spPr/>
        <p:txBody>
          <a:bodyPr/>
          <a:lstStyle/>
          <a:p>
            <a:fld id="{CF6F24BE-8BEB-403A-BDCC-38E201D0662D}" type="slidenum">
              <a:rPr lang="en-ID" smtClean="0"/>
              <a:pPr/>
              <a:t>13</a:t>
            </a:fld>
            <a:endParaRPr lang="en-ID"/>
          </a:p>
        </p:txBody>
      </p:sp>
      <p:pic>
        <p:nvPicPr>
          <p:cNvPr id="10" name="Bildplatzhalter 9">
            <a:extLst>
              <a:ext uri="{FF2B5EF4-FFF2-40B4-BE49-F238E27FC236}">
                <a16:creationId xmlns:a16="http://schemas.microsoft.com/office/drawing/2014/main" id="{4DEE7425-E4CD-697E-A84F-96710DAF8F6B}"/>
              </a:ext>
            </a:extLst>
          </p:cNvPr>
          <p:cNvPicPr>
            <a:picLocks noGrp="1" noChangeAspect="1"/>
          </p:cNvPicPr>
          <p:nvPr>
            <p:ph type="pic" sz="quarter" idx="12"/>
          </p:nvPr>
        </p:nvPicPr>
        <p:blipFill>
          <a:blip r:embed="rId2"/>
          <a:srcRect l="16667" r="16667"/>
          <a:stretch>
            <a:fillRect/>
          </a:stretch>
        </p:blipFill>
        <p:spPr/>
      </p:pic>
      <p:pic>
        <p:nvPicPr>
          <p:cNvPr id="11" name="Bildplatzhalter 10">
            <a:extLst>
              <a:ext uri="{FF2B5EF4-FFF2-40B4-BE49-F238E27FC236}">
                <a16:creationId xmlns:a16="http://schemas.microsoft.com/office/drawing/2014/main" id="{7914FEEB-6893-5977-26F2-B800BC8E5687}"/>
              </a:ext>
            </a:extLst>
          </p:cNvPr>
          <p:cNvPicPr>
            <a:picLocks noGrp="1" noChangeAspect="1"/>
          </p:cNvPicPr>
          <p:nvPr>
            <p:ph type="pic" sz="quarter" idx="13"/>
          </p:nvPr>
        </p:nvPicPr>
        <p:blipFill>
          <a:blip r:embed="rId3"/>
          <a:srcRect l="16667" r="16667"/>
          <a:stretch>
            <a:fillRect/>
          </a:stretch>
        </p:blipFill>
        <p:spPr/>
      </p:pic>
      <p:pic>
        <p:nvPicPr>
          <p:cNvPr id="12" name="Bildplatzhalter 11">
            <a:extLst>
              <a:ext uri="{FF2B5EF4-FFF2-40B4-BE49-F238E27FC236}">
                <a16:creationId xmlns:a16="http://schemas.microsoft.com/office/drawing/2014/main" id="{436F2FE1-613A-1F17-B3E6-C600275FDFB6}"/>
              </a:ext>
            </a:extLst>
          </p:cNvPr>
          <p:cNvPicPr>
            <a:picLocks noGrp="1" noChangeAspect="1"/>
          </p:cNvPicPr>
          <p:nvPr>
            <p:ph type="pic" sz="quarter" idx="14"/>
          </p:nvPr>
        </p:nvPicPr>
        <p:blipFill>
          <a:blip r:embed="rId4"/>
          <a:srcRect t="16651" b="16651"/>
          <a:stretch>
            <a:fillRect/>
          </a:stretch>
        </p:blipFill>
        <p:spPr/>
      </p:pic>
      <p:sp>
        <p:nvSpPr>
          <p:cNvPr id="8" name="Textplatzhalter 7">
            <a:extLst>
              <a:ext uri="{FF2B5EF4-FFF2-40B4-BE49-F238E27FC236}">
                <a16:creationId xmlns:a16="http://schemas.microsoft.com/office/drawing/2014/main" id="{F91E4F74-3A92-2E77-27DB-5396E6DC6770}"/>
              </a:ext>
            </a:extLst>
          </p:cNvPr>
          <p:cNvSpPr>
            <a:spLocks noGrp="1"/>
          </p:cNvSpPr>
          <p:nvPr>
            <p:ph type="body" sz="quarter" idx="15"/>
          </p:nvPr>
        </p:nvSpPr>
        <p:spPr/>
        <p:txBody>
          <a:bodyPr/>
          <a:lstStyle/>
          <a:p>
            <a:r>
              <a:rPr lang="de-DE"/>
              <a:t>Unternehmen XYZ hat erfolgreich eine umfassende IT-Sicherheitsstrategie implementiert, die verschiedene Technologien und Best Practices kombiniert. Durch den Einsatz von mehrschichtigen Sicherheitsmaßnahmen, regelmäßigen Schulungen und einer proaktiven Sicherheitskultur konnte das Unternehmen die Anzahl der Sicherheitsvorfälle erheblich reduzieren und das Vertrauen der Kunden stärken.</a:t>
            </a:r>
          </a:p>
        </p:txBody>
      </p:sp>
      <p:sp>
        <p:nvSpPr>
          <p:cNvPr id="9" name="Textplatzhalter 8">
            <a:extLst>
              <a:ext uri="{FF2B5EF4-FFF2-40B4-BE49-F238E27FC236}">
                <a16:creationId xmlns:a16="http://schemas.microsoft.com/office/drawing/2014/main" id="{E763FFCA-3622-5254-755C-72D6713D8E66}"/>
              </a:ext>
            </a:extLst>
          </p:cNvPr>
          <p:cNvSpPr>
            <a:spLocks noGrp="1"/>
          </p:cNvSpPr>
          <p:nvPr>
            <p:ph type="body" sz="quarter" idx="16"/>
          </p:nvPr>
        </p:nvSpPr>
        <p:spPr/>
        <p:txBody>
          <a:bodyPr/>
          <a:lstStyle/>
          <a:p>
            <a:r>
              <a:rPr lang="de-DE"/>
              <a:t>UNTERNEHMEN XYZ</a:t>
            </a:r>
          </a:p>
        </p:txBody>
      </p:sp>
    </p:spTree>
    <p:extLst>
      <p:ext uri="{BB962C8B-B14F-4D97-AF65-F5344CB8AC3E}">
        <p14:creationId xmlns:p14="http://schemas.microsoft.com/office/powerpoint/2010/main" val="15110491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9DA363-1342-DCA9-0C6B-76545FE00C46}"/>
              </a:ext>
            </a:extLst>
          </p:cNvPr>
          <p:cNvSpPr>
            <a:spLocks noGrp="1"/>
          </p:cNvSpPr>
          <p:nvPr>
            <p:ph type="title"/>
          </p:nvPr>
        </p:nvSpPr>
        <p:spPr>
          <a:xfrm>
            <a:off x="3791318" y="395112"/>
            <a:ext cx="1604771" cy="6040262"/>
          </a:xfrm>
        </p:spPr>
        <p:txBody>
          <a:bodyPr/>
          <a:lstStyle/>
          <a:p>
            <a:r>
              <a:rPr lang="de-DE" sz="4000" dirty="0"/>
              <a:t>SCHLUSSFOLGERUNG</a:t>
            </a:r>
          </a:p>
        </p:txBody>
      </p:sp>
      <p:sp>
        <p:nvSpPr>
          <p:cNvPr id="3" name="Fußzeilenplatzhalter 2">
            <a:extLst>
              <a:ext uri="{FF2B5EF4-FFF2-40B4-BE49-F238E27FC236}">
                <a16:creationId xmlns:a16="http://schemas.microsoft.com/office/drawing/2014/main" id="{28E2A596-9AAB-5F7A-1A77-C57E284A42B7}"/>
              </a:ext>
            </a:extLst>
          </p:cNvPr>
          <p:cNvSpPr>
            <a:spLocks noGrp="1"/>
          </p:cNvSpPr>
          <p:nvPr>
            <p:ph type="ftr" sz="quarter" idx="10"/>
          </p:nvPr>
        </p:nvSpPr>
        <p:spPr/>
        <p:txBody>
          <a:bodyPr/>
          <a:lstStyle/>
          <a:p>
            <a:r>
              <a:rPr lang="de-DE"/>
              <a:t>DIE ROLLE DES IT-SICHERHEITSBEAUFTRAGTEN IM UNTERNEHMEN</a:t>
            </a:r>
            <a:endParaRPr lang="en-ID" dirty="0"/>
          </a:p>
        </p:txBody>
      </p:sp>
      <p:sp>
        <p:nvSpPr>
          <p:cNvPr id="4" name="Foliennummernplatzhalter 3">
            <a:extLst>
              <a:ext uri="{FF2B5EF4-FFF2-40B4-BE49-F238E27FC236}">
                <a16:creationId xmlns:a16="http://schemas.microsoft.com/office/drawing/2014/main" id="{205BABDE-3745-7E1C-DE88-4D6CE99036F7}"/>
              </a:ext>
            </a:extLst>
          </p:cNvPr>
          <p:cNvSpPr>
            <a:spLocks noGrp="1"/>
          </p:cNvSpPr>
          <p:nvPr>
            <p:ph type="sldNum" sz="quarter" idx="11"/>
          </p:nvPr>
        </p:nvSpPr>
        <p:spPr/>
        <p:txBody>
          <a:bodyPr/>
          <a:lstStyle/>
          <a:p>
            <a:fld id="{CF6F24BE-8BEB-403A-BDCC-38E201D0662D}" type="slidenum">
              <a:rPr lang="en-ID" smtClean="0"/>
              <a:pPr/>
              <a:t>14</a:t>
            </a:fld>
            <a:endParaRPr lang="en-ID"/>
          </a:p>
        </p:txBody>
      </p:sp>
      <p:pic>
        <p:nvPicPr>
          <p:cNvPr id="8" name="Bildplatzhalter 7">
            <a:extLst>
              <a:ext uri="{FF2B5EF4-FFF2-40B4-BE49-F238E27FC236}">
                <a16:creationId xmlns:a16="http://schemas.microsoft.com/office/drawing/2014/main" id="{5FA8BE05-061F-28A0-F541-3B3541B0F5D4}"/>
              </a:ext>
            </a:extLst>
          </p:cNvPr>
          <p:cNvPicPr>
            <a:picLocks noGrp="1" noChangeAspect="1"/>
          </p:cNvPicPr>
          <p:nvPr>
            <p:ph type="pic" sz="quarter" idx="12"/>
          </p:nvPr>
        </p:nvPicPr>
        <p:blipFill>
          <a:blip r:embed="rId2"/>
          <a:srcRect l="24431" r="24431"/>
          <a:stretch>
            <a:fillRect/>
          </a:stretch>
        </p:blipFill>
        <p:spPr/>
      </p:pic>
      <p:sp>
        <p:nvSpPr>
          <p:cNvPr id="6" name="Textplatzhalter 5">
            <a:extLst>
              <a:ext uri="{FF2B5EF4-FFF2-40B4-BE49-F238E27FC236}">
                <a16:creationId xmlns:a16="http://schemas.microsoft.com/office/drawing/2014/main" id="{C4E12F84-F888-C10B-792A-969360AC66AC}"/>
              </a:ext>
            </a:extLst>
          </p:cNvPr>
          <p:cNvSpPr>
            <a:spLocks noGrp="1"/>
          </p:cNvSpPr>
          <p:nvPr>
            <p:ph type="body" sz="quarter" idx="13"/>
          </p:nvPr>
        </p:nvSpPr>
        <p:spPr/>
        <p:txBody>
          <a:bodyPr/>
          <a:lstStyle/>
          <a:p>
            <a:r>
              <a:rPr lang="de-DE"/>
              <a:t>Zusammenfassend ist der IT-Sicherheitsbeauftragte eine essenzielle Rolle im Unternehmen, der zur Abwehr von Bedrohungen, zur Einhaltung gesetzlicher Vorschriften, zur Schulung der Mitarbeitenden und zur kontinuierlichen Verbesserung der Sicherheitsmaßnahmen beiträgt. Die Herausforderungen im Bereich IT-Sicherheit sind vielfältig, aber mit klaren Richtlinien, regelmäßigen Tests und engagiertem Personal können Unternehmen sich effektiv schützen und das Vertrauen von Kunden und Partnern gewinnen.</a:t>
            </a:r>
          </a:p>
        </p:txBody>
      </p:sp>
      <p:sp>
        <p:nvSpPr>
          <p:cNvPr id="7" name="Textplatzhalter 6">
            <a:extLst>
              <a:ext uri="{FF2B5EF4-FFF2-40B4-BE49-F238E27FC236}">
                <a16:creationId xmlns:a16="http://schemas.microsoft.com/office/drawing/2014/main" id="{B6238986-0513-DA13-8380-6ACEA091E8EF}"/>
              </a:ext>
            </a:extLst>
          </p:cNvPr>
          <p:cNvSpPr>
            <a:spLocks noGrp="1"/>
          </p:cNvSpPr>
          <p:nvPr>
            <p:ph type="body" sz="quarter" idx="14"/>
          </p:nvPr>
        </p:nvSpPr>
        <p:spPr/>
        <p:txBody>
          <a:bodyPr/>
          <a:lstStyle/>
          <a:p>
            <a:r>
              <a:rPr lang="de-DE"/>
              <a:t>ZUSAMMENFASSUNG UND AUSBLICK</a:t>
            </a:r>
          </a:p>
        </p:txBody>
      </p:sp>
    </p:spTree>
    <p:extLst>
      <p:ext uri="{BB962C8B-B14F-4D97-AF65-F5344CB8AC3E}">
        <p14:creationId xmlns:p14="http://schemas.microsoft.com/office/powerpoint/2010/main" val="3100133219"/>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cean">
  <a:themeElements>
    <a:clrScheme name="Custom 1">
      <a:dk1>
        <a:sysClr val="windowText" lastClr="000000"/>
      </a:dk1>
      <a:lt1>
        <a:sysClr val="window" lastClr="FFFFFF"/>
      </a:lt1>
      <a:dk2>
        <a:srgbClr val="44546A"/>
      </a:dk2>
      <a:lt2>
        <a:srgbClr val="E7E6E6"/>
      </a:lt2>
      <a:accent1>
        <a:srgbClr val="0958F7"/>
      </a:accent1>
      <a:accent2>
        <a:srgbClr val="FE7032"/>
      </a:accent2>
      <a:accent3>
        <a:srgbClr val="91BED4"/>
      </a:accent3>
      <a:accent4>
        <a:srgbClr val="FFC000"/>
      </a:accent4>
      <a:accent5>
        <a:srgbClr val="D9E8F5"/>
      </a:accent5>
      <a:accent6>
        <a:srgbClr val="FFAD8D"/>
      </a:accent6>
      <a:hlink>
        <a:srgbClr val="0563C1"/>
      </a:hlink>
      <a:folHlink>
        <a:srgbClr val="954F72"/>
      </a:folHlink>
    </a:clrScheme>
    <a:fontScheme name="Montserrat ExtraBold - Open Sans">
      <a:majorFont>
        <a:latin typeface="Montserrat ExtraBold"/>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F640778C-1003-44A1-AA16-4242F46BFFB6}">
  <we:reference id="b976bf9e-dd87-459f-840c-210c09b36273" version="3.0.0.2" store="EXCatalog" storeType="EXCatalog"/>
  <we:alternateReferences>
    <we:reference id="WA200005566" version="3.0.0.2" store="de-DE" storeType="OMEX"/>
  </we:alternateReferences>
  <we:properties/>
  <we:bindings/>
  <we:snapshot xmlns:r="http://schemas.openxmlformats.org/officeDocument/2006/relationships"/>
</we:webextension>
</file>

<file path=docMetadata/LabelInfo.xml><?xml version="1.0" encoding="utf-8"?>
<clbl:labelList xmlns:clbl="http://schemas.microsoft.com/office/2020/mipLabelMetadata">
  <clbl:label id="{cd0cd48c-3829-4969-87b4-94133fc7f4cf}" enabled="1" method="Privileged" siteId="{60f39b4e-c3be-4323-9d08-383e2763428d}" removed="0"/>
</clbl:labelList>
</file>

<file path=docProps/app.xml><?xml version="1.0" encoding="utf-8"?>
<Properties xmlns="http://schemas.openxmlformats.org/officeDocument/2006/extended-properties" xmlns:vt="http://schemas.openxmlformats.org/officeDocument/2006/docPropsVTypes">
  <TotalTime>0</TotalTime>
  <Words>1260</Words>
  <Application>Microsoft Office PowerPoint</Application>
  <PresentationFormat>Breitbild</PresentationFormat>
  <Paragraphs>103</Paragraphs>
  <Slides>14</Slides>
  <Notes>2</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14</vt:i4>
      </vt:variant>
    </vt:vector>
  </HeadingPairs>
  <TitlesOfParts>
    <vt:vector size="22" baseType="lpstr">
      <vt:lpstr>Aptos</vt:lpstr>
      <vt:lpstr>Aptos Display</vt:lpstr>
      <vt:lpstr>Arial</vt:lpstr>
      <vt:lpstr>Cascadia Mono SemiBold</vt:lpstr>
      <vt:lpstr>Montserrat ExtraBold</vt:lpstr>
      <vt:lpstr>Open Sans</vt:lpstr>
      <vt:lpstr>Office</vt:lpstr>
      <vt:lpstr>Ocean</vt:lpstr>
      <vt:lpstr>DIE ROLLE DES IT-SICHERHEITSBEAUFTRAGTEN IM UNTERNEHMEN</vt:lpstr>
      <vt:lpstr>EINFÜHRUNG IN DIE IT-SICHERHEIT</vt:lpstr>
      <vt:lpstr>SCHUTZ VOR CYBERANGRIFFEN</vt:lpstr>
      <vt:lpstr>GESETZLICHE VORSCHRIFTEN UND COMPLIANCE</vt:lpstr>
      <vt:lpstr>SCHULUNG UND SENSIBILISIERUNG DER MITARBEITENDEN</vt:lpstr>
      <vt:lpstr>NOTFALLMANAGEMENT UND REAKTIONSPLÄNE</vt:lpstr>
      <vt:lpstr>KONTINUIERLICHE VERBESSERUNG DER SICHERHEITSMASSNAHMEN</vt:lpstr>
      <vt:lpstr>VERTRAUENSBILDUNG BEI KUNDEN UND PARTNERN</vt:lpstr>
      <vt:lpstr>PowerPoint-Präsentation</vt:lpstr>
      <vt:lpstr>PowerPoint-Präsentation</vt:lpstr>
      <vt:lpstr>FAKTOREN FÜR ERFOLGREICHE IT-SICHERHEIT</vt:lpstr>
      <vt:lpstr>HERAUSFORDERUNGEN DER IT-SICHERHEIT</vt:lpstr>
      <vt:lpstr>FALLSTUDIE: ERFOLGREICHE IT-SICHERHEIT</vt:lpstr>
      <vt:lpstr>SCHLUSSFOLGERUNG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Jörn Walter</dc:creator>
  <cp:lastModifiedBy>Jörn Walter</cp:lastModifiedBy>
  <cp:revision>1</cp:revision>
  <dcterms:created xsi:type="dcterms:W3CDTF">2024-08-13T11:49:35Z</dcterms:created>
  <dcterms:modified xsi:type="dcterms:W3CDTF">2024-08-13T11:59:28Z</dcterms:modified>
</cp:coreProperties>
</file>