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1" r:id="rId7"/>
    <p:sldId id="262" r:id="rId8"/>
    <p:sldId id="260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1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örn Walter" userId="fbb3fe80-3616-468d-a4ce-7666e7f1ce7e" providerId="ADAL" clId="{3CCA7B0C-2FD6-4548-96D3-EBC1D79E085D}"/>
    <pc:docChg chg="custSel modSld">
      <pc:chgData name="Jörn Walter" userId="fbb3fe80-3616-468d-a4ce-7666e7f1ce7e" providerId="ADAL" clId="{3CCA7B0C-2FD6-4548-96D3-EBC1D79E085D}" dt="2024-08-04T13:43:24.792" v="5" actId="20577"/>
      <pc:docMkLst>
        <pc:docMk/>
      </pc:docMkLst>
      <pc:sldChg chg="modSp mod">
        <pc:chgData name="Jörn Walter" userId="fbb3fe80-3616-468d-a4ce-7666e7f1ce7e" providerId="ADAL" clId="{3CCA7B0C-2FD6-4548-96D3-EBC1D79E085D}" dt="2024-08-04T13:43:24.792" v="5" actId="20577"/>
        <pc:sldMkLst>
          <pc:docMk/>
          <pc:sldMk cId="921526662" sldId="256"/>
        </pc:sldMkLst>
        <pc:spChg chg="mod">
          <ac:chgData name="Jörn Walter" userId="fbb3fe80-3616-468d-a4ce-7666e7f1ce7e" providerId="ADAL" clId="{3CCA7B0C-2FD6-4548-96D3-EBC1D79E085D}" dt="2024-08-04T13:43:24.792" v="5" actId="20577"/>
          <ac:spMkLst>
            <pc:docMk/>
            <pc:sldMk cId="921526662" sldId="256"/>
            <ac:spMk id="2" creationId="{B885A6AA-D81C-6E01-58E6-D7ED9233D9A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DABC-42A9-A024-05C1D0419281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DABC-42A9-A024-05C1D0419281}"/>
              </c:ext>
            </c:extLst>
          </c:dPt>
          <c:cat>
            <c:strRef>
              <c:f>Sheet1!$A$2:$A$3</c:f>
              <c:strCache>
                <c:ptCount val="2"/>
                <c:pt idx="0">
                  <c:v>SSL/TLS Zertifikate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BC-42A9-A024-05C1D0419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F596-4712-8142-D8F117B2EF91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F596-4712-8142-D8F117B2EF91}"/>
              </c:ext>
            </c:extLst>
          </c:dPt>
          <c:cat>
            <c:strRef>
              <c:f>Sheet1!$A$2:$A$3</c:f>
              <c:strCache>
                <c:ptCount val="2"/>
                <c:pt idx="0">
                  <c:v>E-Mail-Zertifikate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96-4712-8142-D8F117B2E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867F-4E78-A54F-852372451BB2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867F-4E78-A54F-852372451BB2}"/>
              </c:ext>
            </c:extLst>
          </c:dPt>
          <c:cat>
            <c:strRef>
              <c:f>Sheet1!$A$2:$A$3</c:f>
              <c:strCache>
                <c:ptCount val="2"/>
                <c:pt idx="0">
                  <c:v>Code-Signing-Zertifikate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0.15</c:v>
                </c:pt>
                <c:pt idx="1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7F-4E78-A54F-852372451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BAC86F-0DB6-4F4B-A853-8C537D725362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4BB8C-E73D-4FE5-BB5B-8E0AB8D453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1658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016BE6-AF7F-7643-2091-DF91FD42E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F4A32B8-AE30-FB36-C59C-07F44338AD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A6DCDE-DB3F-33D4-F8C9-7E6C4AC5C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8899B-F979-4267-A1BF-C38DD4B57FB0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5BC396-8229-9BDE-0A0D-4E8F72CFF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ED3E8D-A05F-1665-4CCF-E14512A8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FEB5-ED4B-40D2-97C4-1E57254E5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0703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58E374-97FC-B4DB-8CE2-2FB85FF07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380EEB-3285-9B0B-F265-05CD813D1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40AA3B-2242-13AD-2E8D-FBE3958BD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8899B-F979-4267-A1BF-C38DD4B57FB0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66278E-50ED-B3D9-AC3A-AC75C62DC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ABC691-9C2C-FA83-B98B-A4C263F18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FEB5-ED4B-40D2-97C4-1E57254E5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1683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48F2D4-59E2-3922-EDA1-E28D4B3EC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F428E7-825A-C4F1-315F-9286DCFFA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53373C5-EC06-29DD-AB38-B41A30F40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8899B-F979-4267-A1BF-C38DD4B57FB0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086754-43AD-B9CE-5B1B-38CA82EED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8CE940-8285-937A-5076-6DFB65EDE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FEB5-ED4B-40D2-97C4-1E57254E5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9103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586373-1FE3-7139-94D2-B787B8BCB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BBC82C-F9C2-2B02-2495-B5B126925C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188F6DA-1CA1-955D-0BD1-A8C93D1D81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601A99D-7457-0B4B-2F4D-D576126AA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8899B-F979-4267-A1BF-C38DD4B57FB0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ADFF47-80A4-AA76-6CF0-117F55DB8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A4A63E0-A0A0-C436-D2BC-8E4678240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FEB5-ED4B-40D2-97C4-1E57254E5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7763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6D4351-BCE8-D929-6115-6E260F8C1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7860379-140E-3129-64BE-4FB70618A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B20CE73-40DE-8F80-8502-C67295164C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DCFECA4-100F-FAEF-EABD-6A1248224C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4ADD517-35B1-D5DD-5B6E-6B595283F4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6B71C62-526F-0DB8-BA12-A9FB43E6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8899B-F979-4267-A1BF-C38DD4B57FB0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7869068-7ABD-0D7C-B98D-8AE183049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D5A64C4-3C81-ED23-BB5F-D33EE1902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FEB5-ED4B-40D2-97C4-1E57254E5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753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995458-288E-AD76-D42B-D484044AD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7F2AFC0-ECBF-00AD-5DF8-6590A2F9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8899B-F979-4267-A1BF-C38DD4B57FB0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0B174F-750A-F45A-981C-FAF352BF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F1D560-BC9B-DCB1-64B3-3B4D1D352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FEB5-ED4B-40D2-97C4-1E57254E5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6657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831F52C-F78A-991D-37C8-1D88A1173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8899B-F979-4267-A1BF-C38DD4B57FB0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BCC34C4-852A-2B91-8531-2E2623CE4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6CFC897-5F42-BF10-A24D-FD73BC807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FEB5-ED4B-40D2-97C4-1E57254E5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7450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F11B37-03B9-B1EE-0F0A-BF6D66705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C4DF66-AC7E-C086-D7C2-4688E579A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E74A57-AFA5-A9D6-6517-21BA78CC6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F1D82A7-A067-5452-4C31-FE1B2440E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8899B-F979-4267-A1BF-C38DD4B57FB0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F4CA2E3-065D-BE4A-A179-0980DB232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AF4A943-6D4E-0DAE-57AA-BDB283CAB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FEB5-ED4B-40D2-97C4-1E57254E5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2781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8956C4-4D11-3203-DD3E-F41B01515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8DC305-CC57-12D9-95F2-64DF43AD9F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7FE00A-3422-871D-4B1B-0C335B51C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49B14C8-D61B-2642-2E05-E8F6CAD2D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8899B-F979-4267-A1BF-C38DD4B57FB0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D71F16E-1DA2-E8B9-0558-F1F6D6E93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0F836C9-AD46-C8E4-C97F-54F8BB392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FEB5-ED4B-40D2-97C4-1E57254E5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289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FD393-E777-CBA0-C4C7-D8664ED9D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AF6CC65-616B-7B02-2E85-1A39B4A10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1A0531-9DB4-9C08-7F39-6AB80EB51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8899B-F979-4267-A1BF-C38DD4B57FB0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395BAF-FCE3-4E18-17BF-AB79F13AF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A7CB56B-0B04-D22E-B7FF-87FB85C4A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FEB5-ED4B-40D2-97C4-1E57254E5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961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CBFD196-5314-F7FC-D544-1799427B5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790E71-0D70-3109-8649-8E85A382A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0252F-51D6-92EE-7A88-1E0A344D0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8899B-F979-4267-A1BF-C38DD4B57FB0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A5CA7FA-C3B9-6AE5-7118-0239B8728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7B223D6-54D4-1E4D-D932-241B3ED27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FEB5-ED4B-40D2-97C4-1E57254E5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8592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41166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0518"/>
            <a:ext cx="6970824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4" y="2222065"/>
            <a:ext cx="6970825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7745948-92EA-3E8A-1DBC-45422E91850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80323" y="3143243"/>
            <a:ext cx="6139069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87155554-9334-F8D5-FA7F-80CF2FB3BC7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1580323" y="3754790"/>
            <a:ext cx="6139068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44C718E-DBD5-B640-39D2-7860AFE27FF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60666" y="4717060"/>
            <a:ext cx="697082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B073C5F-2FFF-4B6A-E630-E112FB5B952B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960666" y="5328607"/>
            <a:ext cx="6970822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30843267-C01A-455A-D8A3-E8A7C6CFB0F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DAE6A71-9FA2-20A0-D992-DEBF7FF330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5D3E6-EA9D-9DE8-6317-6DF86AEEDB4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4821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C6C789A-7FB2-432A-6019-3F62E5386F29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987745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672CBAF-4BDE-95E9-99A1-9EDDBDEF84D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7987745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2C811-2433-C4B8-E818-972740C4960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09600" y="5692875"/>
            <a:ext cx="10972800" cy="5394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43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6241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95664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6" y="2185521"/>
            <a:ext cx="533400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5334002" cy="2044898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2209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2423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1728"/>
            <a:ext cx="6922301" cy="562749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178669"/>
            <a:ext cx="6922300" cy="83701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146198" y="3092460"/>
            <a:ext cx="6736768" cy="622646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1146197" y="3689968"/>
            <a:ext cx="6736767" cy="92610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378113" y="4763061"/>
            <a:ext cx="6504852" cy="5819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78112" y="5380382"/>
            <a:ext cx="6504851" cy="86563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31F54DF-E984-A005-B56B-B62147C13B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7160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2439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2439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426387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426387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1C98F61-9164-7CDA-F0A4-B90327F23F7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6200" y="3752850"/>
            <a:ext cx="5156200" cy="2457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2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362553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537496"/>
            <a:ext cx="3259180" cy="121518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712973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712973" y="2537495"/>
            <a:ext cx="3259180" cy="1197477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7011488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7011488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BB6EDE2-F53E-7B97-FF80-7764EECA4CC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485188" y="0"/>
            <a:ext cx="3706812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21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81E5-DE3E-1E52-3179-344AB5B2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A41B8-CF99-8A7C-E16D-CFEF1E09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89524-6BA7-0F2E-1749-175C6928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74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E6759F-66EA-8EE3-A2F4-F15BA2F9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548357-3F2C-483C-C0FC-FD9FB673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30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030922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06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EAEC6D3-D32C-A7C1-8F9B-C2C4849FF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AE545C-54DD-8CDE-CA35-3E8E81D40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F9E812-00F6-927A-571A-65937E3087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B8899B-F979-4267-A1BF-C38DD4B57FB0}" type="datetimeFigureOut">
              <a:rPr lang="de-DE" smtClean="0"/>
              <a:t>04.08.2024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ED5A77-CB87-2D97-805E-237E40BD9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9396A55-ECA7-E84D-D307-BA91F54F8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34FEB5-ED4B-40D2-97C4-1E57254E53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722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57E25-C674-3745-6594-912F15B98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1847056"/>
            <a:ext cx="106299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64DF9-DAEC-F283-848F-16438F855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0EC6-5648-844A-8827-911B00959032}" type="datetimeFigureOut">
              <a:rPr lang="en-US" smtClean="0"/>
              <a:t>8/4/2024</a:t>
            </a:fld>
            <a:endParaRPr 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2390A06B-2D1F-A145-446B-BF268052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3537"/>
            <a:ext cx="10629900" cy="1236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D227A9A-BF27-C878-C29C-004A9358C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71" r:id="rId4"/>
    <p:sldLayoutId id="2147483672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60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MV Boli" panose="0200050003020009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">
          <p15:clr>
            <a:srgbClr val="F26B43"/>
          </p15:clr>
        </p15:guide>
        <p15:guide id="2" pos="384">
          <p15:clr>
            <a:srgbClr val="F26B43"/>
          </p15:clr>
        </p15:guide>
        <p15:guide id="3" pos="600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3912">
          <p15:clr>
            <a:srgbClr val="F26B43"/>
          </p15:clr>
        </p15:guide>
        <p15:guide id="6" orient="horz" pos="1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5A6AA-D81C-6E01-58E6-D7ED9233D9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Digitale Zertifikate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B5D12-45B6-A823-90B1-7B0C230D98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Jörn Walter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716E4A9F-97A6-29C9-729F-FA79C64969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" r="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1526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98734F-2BC2-6770-1B2E-D7098FA9C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Einführung in digitale Zertifikate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D4F097-4FA6-36FC-1AC8-10BD2613B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Was sind digitale Zertifikate?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FDAE519-CB49-50E5-F406-970DAB3E2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Digitale Zertifikate sind elektronische Dokumente, die digitale Identitäten nachweisen. Sie werden genutzt, um die Sicherheit und Authentizität von Kommunikations- und Informationssystemen zu gewährleisten.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AB7A54C-4AB6-EF0F-5520-20FD85A560E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Komponenten eines digitalen Zertifikats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F7FC351-45DF-7D97-C77F-68E2BB3B7EC2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Ein digitales Zertifikat enthält Informationen wie den öffentlichen Schlüssel des Nutzers, den Namen des Ausstellers und die Gültigkeitsdauer. Diese Komponenten sind entscheidend für die einwandfreie Funktionsweise des Zertifikats.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E8CC0FE-823D-29ED-949C-BDF59E36B7BA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Arten von digitalen Zertifikaten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404B07C-BF8C-FAA4-F572-EC7CB4A62B3B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Die wichtigsten Arten sind SSL-Zertifikate, Code-Signing-Zertifikate und Zertifikate für elektronische Signaturen. Jede Art hat spezifische Anwendungen und Sicherheitsmerkmale.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6B732AA7-5DBA-6329-ADB3-5A384408CFB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0000" b="10000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CA536C1A-B3F0-BE47-4CAA-003CF1EB1F0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3223277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88FC56-CE15-E1CC-AFD7-4FB79E63E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Wichtige Vorteile von digitalen Zertifikaten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A027E7-1FC2-8759-9A2E-5ABA9418551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Sicherheit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2B452D8-BA94-DC1E-8EE0-B9BFE5533D57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Digitale Zertifikate bieten eine hohe Sicherheit bei der Datenübertragung. Sie ermöglichen verschlüsselte Verbindungen, die den unbefugten Zugriff verhindern.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F97D4A5-8F1F-D3FD-2C40-385EE6250CDF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Authentizität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7A78982-306F-07F2-AFF8-7FE4D001843B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Sie gewährleisten die Authentizität der Kommunizierenden. Nur die Parteien mit gültigen Zertifikaten können sich gegenseitig authentifizieren und sicher kommunizieren.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6668E14-75AB-4604-9682-22CA8D074C62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Vertrauenswürdigkeit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276C4D8-032A-90FC-81AB-DEC4578237CB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Durch die Verwendung von Zertifikaten wird das Vertrauen der Benutzer in digitale Systeme gestärkt. Sie bieten eine verlässliche Methode zur Überprüfung der Identität und Integrität.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8BFBC0A6-407B-C93F-9CD8-73385E90C5EC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79247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9C8247-0520-56E2-003F-CF74FCD6C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Verwendung von digitalen Zertifikaten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B31455D-F22D-8802-F8C6-E7FC2F70A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Webseiten und SSL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7A317F3-2AE9-7551-3641-70C71BB2C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Digitale Zertifikate werden häufig verwendet, um SSL/TLS-Verschlüsselung für Websites bereitzustellen. Dadurch wird sichergestellt, dass die Kommunikation zwischen Browser und Server sicher ist.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BA7FAE1C-9001-FA44-EF31-EE93BFC84E5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995F932-3013-1E18-10F6-9D345494D25A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E-Mail-Verschlüsselung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2945937-57A3-D4CF-8DFD-D3CE00504ABE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Sie kommen bei der Verschlüsselung von E-Mails zum Einsatz. Dies stellt sicher, dass nur der beabsichtigte Empfänger die Nachricht lesen kann und schützt vor Man-in-the-Middle-Angriffen.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6BCCD97-2485-A346-82BF-BC717E1178B5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Code-Signierung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FD2DF3F-8E59-E374-F2BB-50566AEE4CE0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Softwareentwickler verwenden Code-Signing-Zertifikate, um zu bestätigen, dass ihre Software oder Updates von einer vertrauenswürdigen Quelle stammen und nicht manipuliert wurden.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4494849-D139-C0AF-5B00-5E05BD1C75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3262636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3145536"/>
        </p:xfrm>
        <a:graphic>
          <a:graphicData uri="http://schemas.openxmlformats.org/drawingml/2006/table">
            <a:tbl>
              <a:tblPr/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Maßnahme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Beschreibung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Zertifikatauthentifizierung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Stellen Sie sicher, dass Zertifikate von vertrauenswürdigen CA's ausgestellt werden.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Zertifikatspeicherung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Verwenden Sie sichere Speicherorte und -methoden zur Aufbewahrung von Schlüsseln und Zertifikaten.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Regelmäßige Erneuerung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Überwachen Sie den Ablauf und erneuern Sie Zertifikate rechtzeitig vor Ablauf.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Zertifikatsperrung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Implementieren Sie Mechanismen für die schnelle Sperrung und Ausstellung neuer Zertifikate im Falle eines Sicherheitsvorfalls.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Audits und Protokollierung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Führen Sie regelmäßige Audits durch und protokollieren Sie alle Zertifikat-bezogenen Aktivitäten, um auf Veränderungen zu reagieren.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ctr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>
                <a:latin typeface="Calibri"/>
                <a:ea typeface="Calibri"/>
                <a:cs typeface="Calibri"/>
              </a:rPr>
              <a:t>Verwaltungspraktiken von Zertifikaten</a:t>
            </a:r>
            <a:endParaRPr lang="en-US" sz="44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36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/>
          <p:cNvGraphicFramePr/>
          <p:nvPr>
            <p:extLst>
              <p:ext uri="{D42A27DB-BD31-4B8C-83A1-F6EECF244321}">
                <p14:modId xmlns:p14="http://schemas.microsoft.com/office/powerpoint/2010/main" val="3976766908"/>
              </p:ext>
            </p:extLst>
          </p:nvPr>
        </p:nvGraphicFramePr>
        <p:xfrm>
          <a:off x="15240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1"/>
          <p:cNvGraphicFramePr/>
          <p:nvPr>
            <p:extLst>
              <p:ext uri="{D42A27DB-BD31-4B8C-83A1-F6EECF244321}">
                <p14:modId xmlns:p14="http://schemas.microsoft.com/office/powerpoint/2010/main" val="1383782362"/>
              </p:ext>
            </p:extLst>
          </p:nvPr>
        </p:nvGraphicFramePr>
        <p:xfrm>
          <a:off x="52197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2"/>
          <p:cNvGraphicFramePr/>
          <p:nvPr>
            <p:extLst>
              <p:ext uri="{D42A27DB-BD31-4B8C-83A1-F6EECF244321}">
                <p14:modId xmlns:p14="http://schemas.microsoft.com/office/powerpoint/2010/main" val="2789850658"/>
              </p:ext>
            </p:extLst>
          </p:nvPr>
        </p:nvGraphicFramePr>
        <p:xfrm>
          <a:off x="88265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D4C69B03-385B-42FA-BED8-8BF5E1314AD7}"/>
              </a:ext>
            </a:extLst>
          </p:cNvPr>
          <p:cNvSpPr txBox="1"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r>
              <a:rPr lang="de-DE" sz="4400">
                <a:latin typeface="Calibri"/>
                <a:ea typeface="Calibri"/>
                <a:cs typeface="Calibri"/>
              </a:rPr>
              <a:t>Statistiken zur Nutzung von digitalen Zertifikaten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820C3AF-1E66-4A0A-963C-4E0A805B0DC7}"/>
              </a:ext>
            </a:extLst>
          </p:cNvPr>
          <p:cNvSpPr txBox="1"/>
          <p:nvPr/>
        </p:nvSpPr>
        <p:spPr>
          <a:xfrm>
            <a:off x="19685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60%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BBFAC1A-B933-49D9-88C8-F946E9E0BA77}"/>
              </a:ext>
            </a:extLst>
          </p:cNvPr>
          <p:cNvSpPr txBox="1"/>
          <p:nvPr/>
        </p:nvSpPr>
        <p:spPr>
          <a:xfrm>
            <a:off x="5664200" y="25908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25%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17C3335-9C60-4B15-85E2-DAD3E72A8697}"/>
              </a:ext>
            </a:extLst>
          </p:cNvPr>
          <p:cNvSpPr txBox="1"/>
          <p:nvPr/>
        </p:nvSpPr>
        <p:spPr>
          <a:xfrm>
            <a:off x="92710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15%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5BA9E1D-64CD-4E94-B8C5-3DB5F058394B}"/>
              </a:ext>
            </a:extLst>
          </p:cNvPr>
          <p:cNvSpPr txBox="1"/>
          <p:nvPr/>
        </p:nvSpPr>
        <p:spPr>
          <a:xfrm>
            <a:off x="914400" y="3810000"/>
            <a:ext cx="30607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SSL/TLS Zertifikate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E9BDE63-E730-40E6-B1C1-0019C2D05042}"/>
              </a:ext>
            </a:extLst>
          </p:cNvPr>
          <p:cNvSpPr txBox="1"/>
          <p:nvPr/>
        </p:nvSpPr>
        <p:spPr>
          <a:xfrm>
            <a:off x="914400" y="4622800"/>
            <a:ext cx="30607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SSL/TLS-Zertifikate werden am häufigsten verwendet, um die Sicherheit von Websites und Online-Diensten zu gewährleisten.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C5701BD-6009-403E-99C7-EB54B93B2A80}"/>
              </a:ext>
            </a:extLst>
          </p:cNvPr>
          <p:cNvSpPr txBox="1"/>
          <p:nvPr/>
        </p:nvSpPr>
        <p:spPr>
          <a:xfrm>
            <a:off x="4559300" y="3822700"/>
            <a:ext cx="30607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E-Mail-Zertifikate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8AFA802-F7EC-4C2F-8C27-7A60B487EF2D}"/>
              </a:ext>
            </a:extLst>
          </p:cNvPr>
          <p:cNvSpPr txBox="1"/>
          <p:nvPr/>
        </p:nvSpPr>
        <p:spPr>
          <a:xfrm>
            <a:off x="4559300" y="4610100"/>
            <a:ext cx="30607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E-Mail-Zertifikate spielen eine entscheidende Rolle bei der Sicherung der elektronischen Kommunikation gegen unberechtigten Zugang.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7BA947E-D25A-4771-B76E-16270C71BD0F}"/>
              </a:ext>
            </a:extLst>
          </p:cNvPr>
          <p:cNvSpPr txBox="1"/>
          <p:nvPr/>
        </p:nvSpPr>
        <p:spPr>
          <a:xfrm>
            <a:off x="8204200" y="3810000"/>
            <a:ext cx="30607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Code-Signing-Zertifikate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554B30E-1EE5-40C7-A48A-2BDE6799FED5}"/>
              </a:ext>
            </a:extLst>
          </p:cNvPr>
          <p:cNvSpPr txBox="1"/>
          <p:nvPr/>
        </p:nvSpPr>
        <p:spPr>
          <a:xfrm>
            <a:off x="8204200" y="4610100"/>
            <a:ext cx="30607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Code-Signing-Zertifikate sind wichtig für Softwareentwickler zur Bestätigung der Integrität und Authentizität ihrer Software.</a:t>
            </a:r>
          </a:p>
        </p:txBody>
      </p:sp>
    </p:spTree>
    <p:extLst>
      <p:ext uri="{BB962C8B-B14F-4D97-AF65-F5344CB8AC3E}">
        <p14:creationId xmlns:p14="http://schemas.microsoft.com/office/powerpoint/2010/main" val="7884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1A71AB-0E32-2D54-ADEB-AA56CE61B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Best Practices und Schlussfolgerung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0206A1-905C-2A7B-CC70-B463626C5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Best Practices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A597D1-ECFD-F31F-13CC-F4D511F7C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Best Practices beinhalten regelmäßige Zertifikatsüberprüfungen, strenge Authentifizierungsmaßnahmen und die sichere Verwaltung von Schlüsseln und Zertifikaten.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4E8DFCC-114C-E473-80B8-906B9B4D76CD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Wichtige Überlegungen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0A2033E-6E9A-CE18-56A1-A7C5F4FF290A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Betrachten Sie immer die neuesten Bedrohungen und passen Sie Ihre Sicherheitsmaßnahmen entsprechend an. Stellen Sie sicher, dass alle Beteiligten über notwendige Schulungen und Ressourcen verfügen.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CEB7B9C-96FC-3FE2-8829-D4D7DC0F1B21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Zusammenfassung und Fazit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272AE32-1005-667E-F4EE-04BB4D1E3F82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Digitale Zertifikate sind entscheidend für die Sicherheit und Integrität digitaler Kommunikation und Systeme. Ihre effektive Nutzung und Verwaltung kann das Vertrauen und die Sicherheit in der digitalen Welt erheblich erhöhen.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6C8F9B5A-7E03-0AC9-C12A-9F486892F5DF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12465" b="12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34203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ri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2.1" id="{19F6FF4A-BFB8-D448-81DB-A8F1C71F8E46}" vid="{CDCDF023-17A4-CF46-89DD-D6386F64A917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4B2A148-4A19-4CEA-B3BC-44B807AB7719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513</Words>
  <Application>Microsoft Office PowerPoint</Application>
  <PresentationFormat>Breitbild</PresentationFormat>
  <Paragraphs>57</Paragraphs>
  <Slides>7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Calibri SemiBold</vt:lpstr>
      <vt:lpstr>Roboto</vt:lpstr>
      <vt:lpstr>Office</vt:lpstr>
      <vt:lpstr>Drift</vt:lpstr>
      <vt:lpstr>Digitale Zertifikate</vt:lpstr>
      <vt:lpstr>Einführung in digitale Zertifikate</vt:lpstr>
      <vt:lpstr>Wichtige Vorteile von digitalen Zertifikaten</vt:lpstr>
      <vt:lpstr>Verwendung von digitalen Zertifikaten</vt:lpstr>
      <vt:lpstr>PowerPoint-Präsentation</vt:lpstr>
      <vt:lpstr>PowerPoint-Präsentation</vt:lpstr>
      <vt:lpstr>Best Practices und Schlussfolgerung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1</cp:revision>
  <dcterms:created xsi:type="dcterms:W3CDTF">2024-08-04T12:54:14Z</dcterms:created>
  <dcterms:modified xsi:type="dcterms:W3CDTF">2024-08-04T13:43:28Z</dcterms:modified>
</cp:coreProperties>
</file>