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Lst>
  <p:notesMasterIdLst>
    <p:notesMasterId r:id="rId15"/>
  </p:notesMasterIdLst>
  <p:sldIdLst>
    <p:sldId id="259" r:id="rId3"/>
    <p:sldId id="260" r:id="rId4"/>
    <p:sldId id="261" r:id="rId5"/>
    <p:sldId id="262" r:id="rId6"/>
    <p:sldId id="263" r:id="rId7"/>
    <p:sldId id="264" r:id="rId8"/>
    <p:sldId id="265" r:id="rId9"/>
    <p:sldId id="256" r:id="rId10"/>
    <p:sldId id="266" r:id="rId11"/>
    <p:sldId id="267" r:id="rId12"/>
    <p:sldId id="268" r:id="rId13"/>
    <p:sldId id="269"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örn Walter" userId="fbb3fe80-3616-468d-a4ce-7666e7f1ce7e" providerId="ADAL" clId="{4B5B12BC-59D8-40D3-A167-A588B65ECACC}"/>
    <pc:docChg chg="modSld">
      <pc:chgData name="Jörn Walter" userId="fbb3fe80-3616-468d-a4ce-7666e7f1ce7e" providerId="ADAL" clId="{4B5B12BC-59D8-40D3-A167-A588B65ECACC}" dt="2024-08-05T19:22:40.461" v="5" actId="404"/>
      <pc:docMkLst>
        <pc:docMk/>
      </pc:docMkLst>
      <pc:sldChg chg="modSp mod">
        <pc:chgData name="Jörn Walter" userId="fbb3fe80-3616-468d-a4ce-7666e7f1ce7e" providerId="ADAL" clId="{4B5B12BC-59D8-40D3-A167-A588B65ECACC}" dt="2024-08-05T19:21:40.196" v="1" actId="404"/>
        <pc:sldMkLst>
          <pc:docMk/>
          <pc:sldMk cId="1506006289" sldId="262"/>
        </pc:sldMkLst>
        <pc:spChg chg="mod">
          <ac:chgData name="Jörn Walter" userId="fbb3fe80-3616-468d-a4ce-7666e7f1ce7e" providerId="ADAL" clId="{4B5B12BC-59D8-40D3-A167-A588B65ECACC}" dt="2024-08-05T19:21:40.196" v="1" actId="404"/>
          <ac:spMkLst>
            <pc:docMk/>
            <pc:sldMk cId="1506006289" sldId="262"/>
            <ac:spMk id="2" creationId="{B00925D6-E77B-993D-CCF1-EE0AC61E4416}"/>
          </ac:spMkLst>
        </pc:spChg>
      </pc:sldChg>
      <pc:sldChg chg="modSp mod">
        <pc:chgData name="Jörn Walter" userId="fbb3fe80-3616-468d-a4ce-7666e7f1ce7e" providerId="ADAL" clId="{4B5B12BC-59D8-40D3-A167-A588B65ECACC}" dt="2024-08-05T19:21:58.849" v="4" actId="404"/>
        <pc:sldMkLst>
          <pc:docMk/>
          <pc:sldMk cId="2715648293" sldId="263"/>
        </pc:sldMkLst>
        <pc:spChg chg="mod">
          <ac:chgData name="Jörn Walter" userId="fbb3fe80-3616-468d-a4ce-7666e7f1ce7e" providerId="ADAL" clId="{4B5B12BC-59D8-40D3-A167-A588B65ECACC}" dt="2024-08-05T19:21:58.849" v="4" actId="404"/>
          <ac:spMkLst>
            <pc:docMk/>
            <pc:sldMk cId="2715648293" sldId="263"/>
            <ac:spMk id="2" creationId="{5DA9305C-10D6-E3C1-8986-C200A25104E5}"/>
          </ac:spMkLst>
        </pc:spChg>
      </pc:sldChg>
      <pc:sldChg chg="modSp mod">
        <pc:chgData name="Jörn Walter" userId="fbb3fe80-3616-468d-a4ce-7666e7f1ce7e" providerId="ADAL" clId="{4B5B12BC-59D8-40D3-A167-A588B65ECACC}" dt="2024-08-05T19:22:40.461" v="5" actId="404"/>
        <pc:sldMkLst>
          <pc:docMk/>
          <pc:sldMk cId="1590005700" sldId="265"/>
        </pc:sldMkLst>
        <pc:spChg chg="mod">
          <ac:chgData name="Jörn Walter" userId="fbb3fe80-3616-468d-a4ce-7666e7f1ce7e" providerId="ADAL" clId="{4B5B12BC-59D8-40D3-A167-A588B65ECACC}" dt="2024-08-05T19:22:40.461" v="5" actId="404"/>
          <ac:spMkLst>
            <pc:docMk/>
            <pc:sldMk cId="1590005700" sldId="265"/>
            <ac:spMk id="2" creationId="{AEB0FD4D-9C39-88BB-363D-81520EE03FF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919B4-A9F0-4856-A70E-16985F81560E}" type="datetimeFigureOut">
              <a:rPr lang="de-DE" smtClean="0"/>
              <a:t>11.08.2024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F8608F-ECD1-484D-8C76-B7C0DB3A4C4A}" type="slidenum">
              <a:rPr lang="de-DE" smtClean="0"/>
              <a:t>‹Nr.›</a:t>
            </a:fld>
            <a:endParaRPr lang="de-DE"/>
          </a:p>
        </p:txBody>
      </p:sp>
    </p:spTree>
    <p:extLst>
      <p:ext uri="{BB962C8B-B14F-4D97-AF65-F5344CB8AC3E}">
        <p14:creationId xmlns:p14="http://schemas.microsoft.com/office/powerpoint/2010/main" val="3600660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1CBAD-1048-6D26-32B1-0DFF361292F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577749D-2E9E-E3E5-D9FE-59BB9489D0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8D42F34-634E-3DDE-6505-9DBFAC55DF43}"/>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56134705-48EE-40FD-C045-38E8BE477EA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34EDFB9-A1D8-79B0-3563-BE034F52DFC3}"/>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3775321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682DFE-6BDE-FB37-4340-6142185C815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7CD2455-9707-3AA2-B91E-5B57E9FA64C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CD9A2F9-7020-2046-1407-A2D17129F2E9}"/>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EAA19D11-A4D6-DC04-22BC-E6C6DB99787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D23DF8A-01CB-75D7-FBC4-DAAD8D13708B}"/>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2473357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BBB696-24AB-A3D6-A6F8-990210DCA08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4CF2EC7-F4D8-6711-F2EF-D3F0653C30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F6A5089-112E-52A7-ACF9-673D89B19358}"/>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DEF56972-3797-ACD4-FA1D-943B5CDDFBF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28100F1-A113-4199-ACA9-905932ED5E4C}"/>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183830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0F3AE9-8961-9520-FF3F-58AF11F9BFB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896EDDB-36F9-C1D1-5428-14421BBF041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AEE0F4E-2ABA-B9F0-818C-175D810173E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2ACA112-37C1-7ED9-47CC-5A4EEA4BD4D0}"/>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6" name="Fußzeilenplatzhalter 5">
            <a:extLst>
              <a:ext uri="{FF2B5EF4-FFF2-40B4-BE49-F238E27FC236}">
                <a16:creationId xmlns:a16="http://schemas.microsoft.com/office/drawing/2014/main" id="{528D939E-1FAB-008B-EF1A-14882C46BF0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17B9781-F163-D0AD-CB52-3286586ACE8B}"/>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2428879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B276AE-EB06-4026-0F30-721D6557B00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93FCD66-AE7A-B90D-2BBE-60534A97C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F5545F6-E304-F624-FBD4-B47B417CACB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4CEE166-FB0B-6541-F07B-87CF970FC9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89C8907-0FB2-9E08-E430-5B37A71652C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701DC53-6142-ADAF-6646-DAD4612F739E}"/>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8" name="Fußzeilenplatzhalter 7">
            <a:extLst>
              <a:ext uri="{FF2B5EF4-FFF2-40B4-BE49-F238E27FC236}">
                <a16:creationId xmlns:a16="http://schemas.microsoft.com/office/drawing/2014/main" id="{18411854-7F21-5E1F-6528-5CA9FC516D9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2C84C21-C664-D0E8-8DF6-68B03E634A2B}"/>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103057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D5D75-1F1F-DA22-9729-F3ADC79DC10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61FBD78-EAE2-23C7-6FD5-A867290C4E8F}"/>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4" name="Fußzeilenplatzhalter 3">
            <a:extLst>
              <a:ext uri="{FF2B5EF4-FFF2-40B4-BE49-F238E27FC236}">
                <a16:creationId xmlns:a16="http://schemas.microsoft.com/office/drawing/2014/main" id="{4534C0A5-6D37-51FB-6BB4-B311C6F8A07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0DAB42F0-5459-0888-6441-3331E100E302}"/>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4040886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9D92E47-F7A5-21BB-EA4C-79076C32542F}"/>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3" name="Fußzeilenplatzhalter 2">
            <a:extLst>
              <a:ext uri="{FF2B5EF4-FFF2-40B4-BE49-F238E27FC236}">
                <a16:creationId xmlns:a16="http://schemas.microsoft.com/office/drawing/2014/main" id="{306D969B-AFB0-1A81-8F85-3D591F3DC14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8455DFE-3302-B913-608B-68237D010A6D}"/>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3842102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B99894-F32E-7306-292B-33EE79C4418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93C67FD-76D2-2C2D-64A5-38ADFE3181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29332F1-9075-9E3B-3404-AF2E0C5CE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9317612-A5DF-88DA-A677-4A0ED0F63CE3}"/>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6" name="Fußzeilenplatzhalter 5">
            <a:extLst>
              <a:ext uri="{FF2B5EF4-FFF2-40B4-BE49-F238E27FC236}">
                <a16:creationId xmlns:a16="http://schemas.microsoft.com/office/drawing/2014/main" id="{EB9E4957-CFC8-E06F-0806-6212B2CF78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61809-09FD-1558-BF2C-3B7B1A12A6D4}"/>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1514362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5005F-8CFB-5AAC-70EF-659ED90BF17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35391AC-1D8D-BE41-44C9-51015B65D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830213AE-D60A-3F1D-46BC-ECCF11F6AA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7380849-60A8-59E9-4B8B-E2DC23F3745B}"/>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6" name="Fußzeilenplatzhalter 5">
            <a:extLst>
              <a:ext uri="{FF2B5EF4-FFF2-40B4-BE49-F238E27FC236}">
                <a16:creationId xmlns:a16="http://schemas.microsoft.com/office/drawing/2014/main" id="{8C06216A-772B-6236-6FCA-114A0258881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AD098BC-7A38-F51E-22E2-EA0A29B3F31E}"/>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3922848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93164B-3861-0D50-87AB-DB620F1C132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D38C9F7-0CE4-C7F1-FD80-C33929EF77C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7DA7B49-8D65-3E8E-880B-6351DE5F1CA8}"/>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747092AD-5ABF-D7AF-89F6-CF4A2701AAD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BC4795D-92EF-7ECD-17FB-A1B5B1C888F9}"/>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265109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642D223-0317-BC4F-58AA-9B1BFBE508F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1EF1C38-26B0-A026-12BF-A4326C464AF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C6186F-C7EC-0438-12EC-0F65534BF0DE}"/>
              </a:ext>
            </a:extLst>
          </p:cNvPr>
          <p:cNvSpPr>
            <a:spLocks noGrp="1"/>
          </p:cNvSpPr>
          <p:nvPr>
            <p:ph type="dt" sz="half" idx="10"/>
          </p:nvPr>
        </p:nvSpPr>
        <p:spPr/>
        <p:txBody>
          <a:body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C048CBF9-481A-D1A3-8C07-71ADA7F6948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4441B48-369A-6A96-531C-A4E62D9371E0}"/>
              </a:ext>
            </a:extLst>
          </p:cNvPr>
          <p:cNvSpPr>
            <a:spLocks noGrp="1"/>
          </p:cNvSpPr>
          <p:nvPr>
            <p:ph type="sldNum" sz="quarter" idx="12"/>
          </p:nvPr>
        </p:nvSpPr>
        <p:spPr/>
        <p:txBody>
          <a:bodyPr/>
          <a:lstStyle/>
          <a:p>
            <a:fld id="{5E324BD2-F76E-4F39-ADE0-CE62D79DB050}" type="slidenum">
              <a:rPr lang="de-DE" smtClean="0"/>
              <a:t>‹Nr.›</a:t>
            </a:fld>
            <a:endParaRPr lang="de-DE"/>
          </a:p>
        </p:txBody>
      </p:sp>
    </p:spTree>
    <p:extLst>
      <p:ext uri="{BB962C8B-B14F-4D97-AF65-F5344CB8AC3E}">
        <p14:creationId xmlns:p14="http://schemas.microsoft.com/office/powerpoint/2010/main" val="3017526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7064" y="2410921"/>
            <a:ext cx="8960219" cy="3861600"/>
          </a:xfrm>
        </p:spPr>
        <p:txBody>
          <a:bodyPr anchor="t">
            <a:noAutofit/>
          </a:bodyPr>
          <a:lstStyle>
            <a:lvl1pPr algn="l">
              <a:defRPr sz="7667"/>
            </a:lvl1pPr>
          </a:lstStyle>
          <a:p>
            <a:r>
              <a:rPr lang="en-US" dirty="0"/>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dirty="0"/>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123641"/>
            <a:ext cx="5184775" cy="1197600"/>
          </a:xfrm>
        </p:spPr>
        <p:txBody>
          <a:bodyPr anchor="ctr" anchorCtr="0">
            <a:noAutofit/>
          </a:bodyPr>
          <a:lstStyle/>
          <a:p>
            <a:pPr lvl="0"/>
            <a:r>
              <a:rPr lang="en-US" dirty="0"/>
              <a:t>Click to edit Master text styles</a:t>
            </a:r>
          </a:p>
        </p:txBody>
      </p:sp>
    </p:spTree>
    <p:extLst>
      <p:ext uri="{BB962C8B-B14F-4D97-AF65-F5344CB8AC3E}">
        <p14:creationId xmlns:p14="http://schemas.microsoft.com/office/powerpoint/2010/main" val="3083858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6" y="575019"/>
            <a:ext cx="4876800"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3"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4733" y="3072977"/>
            <a:ext cx="4631139" cy="3196800"/>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1" name="Text Placeholder 6">
            <a:extLst>
              <a:ext uri="{FF2B5EF4-FFF2-40B4-BE49-F238E27FC236}">
                <a16:creationId xmlns:a16="http://schemas.microsoft.com/office/drawing/2014/main" id="{3686FCB5-A714-48C5-F801-8BC93CA09E32}"/>
              </a:ext>
            </a:extLst>
          </p:cNvPr>
          <p:cNvSpPr>
            <a:spLocks noGrp="1"/>
          </p:cNvSpPr>
          <p:nvPr>
            <p:ph type="body" sz="quarter" idx="17"/>
          </p:nvPr>
        </p:nvSpPr>
        <p:spPr>
          <a:xfrm>
            <a:off x="594733" y="2656167"/>
            <a:ext cx="4634868"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1531924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570115"/>
            <a:ext cx="3323629" cy="5725248"/>
          </a:xfrm>
        </p:spPr>
        <p:txBody>
          <a:bodyPr anchor="ctr">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7" y="579430"/>
            <a:ext cx="2120348" cy="571593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58563"/>
            <a:ext cx="4360149" cy="5236800"/>
          </a:xfrm>
        </p:spPr>
        <p:txBody>
          <a:bodyPr anchor="t" anchorCtr="0">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AD0A1734-9E96-C076-6109-08BEAB597B6D}"/>
              </a:ext>
            </a:extLst>
          </p:cNvPr>
          <p:cNvSpPr>
            <a:spLocks noGrp="1"/>
          </p:cNvSpPr>
          <p:nvPr>
            <p:ph type="body" sz="quarter" idx="14"/>
          </p:nvPr>
        </p:nvSpPr>
        <p:spPr>
          <a:xfrm>
            <a:off x="6608233" y="577373"/>
            <a:ext cx="4360800" cy="387187"/>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84115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574467"/>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563302"/>
            <a:ext cx="3160552" cy="5720232"/>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625934"/>
            <a:ext cx="6780880" cy="36576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46D0ED4B-C12C-75E2-03E5-013A94AE89AF}"/>
              </a:ext>
            </a:extLst>
          </p:cNvPr>
          <p:cNvSpPr>
            <a:spLocks noGrp="1"/>
          </p:cNvSpPr>
          <p:nvPr>
            <p:ph type="body" sz="quarter" idx="14"/>
          </p:nvPr>
        </p:nvSpPr>
        <p:spPr>
          <a:xfrm>
            <a:off x="4187826" y="2281008"/>
            <a:ext cx="6780741" cy="314400"/>
          </a:xfrm>
        </p:spPr>
        <p:txBody>
          <a:bodyPr>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477519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576078"/>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576078"/>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4" y="576078"/>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6555"/>
            <a:ext cx="5985749" cy="1944000"/>
          </a:xfrm>
        </p:spPr>
        <p:txBody>
          <a:bodyPr anchor="t">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7FC11A40-5DE3-08FC-B5EC-62212BF67E95}"/>
              </a:ext>
            </a:extLst>
          </p:cNvPr>
          <p:cNvSpPr>
            <a:spLocks noGrp="1"/>
          </p:cNvSpPr>
          <p:nvPr>
            <p:ph type="body" sz="quarter" idx="16"/>
          </p:nvPr>
        </p:nvSpPr>
        <p:spPr>
          <a:xfrm>
            <a:off x="4982818" y="4162369"/>
            <a:ext cx="5985933" cy="271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82589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566058"/>
            <a:ext cx="1924741" cy="5704114"/>
          </a:xfrm>
        </p:spPr>
        <p:txBody>
          <a:bodyPr vert="vert270" anchor="ctr">
            <a:noAutofit/>
          </a:bodyPr>
          <a:lstStyle>
            <a:lvl1pPr algn="ct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09" y="1597361"/>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A81CC2E2-7A85-770A-CED5-0E6F307BA986}"/>
              </a:ext>
            </a:extLst>
          </p:cNvPr>
          <p:cNvSpPr>
            <a:spLocks noGrp="1"/>
          </p:cNvSpPr>
          <p:nvPr>
            <p:ph type="body" sz="quarter" idx="14"/>
          </p:nvPr>
        </p:nvSpPr>
        <p:spPr>
          <a:xfrm>
            <a:off x="5976409" y="1248046"/>
            <a:ext cx="4992158" cy="3048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05078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6" y="573517"/>
            <a:ext cx="4307141" cy="1454400"/>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400"/>
          </a:xfrm>
        </p:spPr>
        <p:txBody>
          <a:bodyPr/>
          <a:lstStyle/>
          <a:p>
            <a:endParaRPr lang="en-ID" dirty="0"/>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6" y="2841588"/>
            <a:ext cx="4307141" cy="3614400"/>
          </a:xfrm>
        </p:spPr>
        <p:txBody>
          <a:bodyPr>
            <a:noAutofit/>
          </a:bodyPr>
          <a:lstStyle/>
          <a:p>
            <a:pPr lvl="0"/>
            <a:r>
              <a:rPr lang="en-US" dirty="0"/>
              <a:t>Click to edit Master text styles</a:t>
            </a:r>
          </a:p>
        </p:txBody>
      </p:sp>
      <p:sp>
        <p:nvSpPr>
          <p:cNvPr id="7" name="Text Placeholder 6">
            <a:extLst>
              <a:ext uri="{FF2B5EF4-FFF2-40B4-BE49-F238E27FC236}">
                <a16:creationId xmlns:a16="http://schemas.microsoft.com/office/drawing/2014/main" id="{089F0EDF-ED0D-7DF6-3D16-36E44C839E58}"/>
              </a:ext>
            </a:extLst>
          </p:cNvPr>
          <p:cNvSpPr>
            <a:spLocks noGrp="1"/>
          </p:cNvSpPr>
          <p:nvPr>
            <p:ph type="body" sz="quarter" idx="14"/>
          </p:nvPr>
        </p:nvSpPr>
        <p:spPr>
          <a:xfrm>
            <a:off x="6661150" y="2474023"/>
            <a:ext cx="4307417" cy="333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20652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7" y="3233531"/>
            <a:ext cx="3122820"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7" y="3233531"/>
            <a:ext cx="3122820"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1" y="3233531"/>
            <a:ext cx="3122820" cy="3122820"/>
          </a:xfrm>
        </p:spPr>
        <p:txBody>
          <a:bodyPr/>
          <a:lstStyle/>
          <a:p>
            <a:endParaRPr lang="en-ID"/>
          </a:p>
        </p:txBody>
      </p:sp>
      <p:sp>
        <p:nvSpPr>
          <p:cNvPr id="9" name="Text Placeholder 7">
            <a:extLst>
              <a:ext uri="{FF2B5EF4-FFF2-40B4-BE49-F238E27FC236}">
                <a16:creationId xmlns:a16="http://schemas.microsoft.com/office/drawing/2014/main" id="{7F44B7A2-957C-93E8-8209-7EE97327682B}"/>
              </a:ext>
            </a:extLst>
          </p:cNvPr>
          <p:cNvSpPr>
            <a:spLocks noGrp="1"/>
          </p:cNvSpPr>
          <p:nvPr>
            <p:ph type="body" sz="quarter" idx="24"/>
          </p:nvPr>
        </p:nvSpPr>
        <p:spPr>
          <a:xfrm>
            <a:off x="575734" y="1702061"/>
            <a:ext cx="10392833" cy="1437600"/>
          </a:xfrm>
        </p:spPr>
        <p:txBody>
          <a:bodyPr>
            <a:noAutofit/>
          </a:bodyPr>
          <a:lstStyle/>
          <a:p>
            <a:pPr lvl="0"/>
            <a:r>
              <a:rPr lang="en-US" dirty="0"/>
              <a:t>Click to edit Master text styles</a:t>
            </a:r>
          </a:p>
        </p:txBody>
      </p:sp>
      <p:sp>
        <p:nvSpPr>
          <p:cNvPr id="10" name="Text Placeholder 9">
            <a:extLst>
              <a:ext uri="{FF2B5EF4-FFF2-40B4-BE49-F238E27FC236}">
                <a16:creationId xmlns:a16="http://schemas.microsoft.com/office/drawing/2014/main" id="{A7F51D89-C7C9-35E8-B687-68AAC511FEDB}"/>
              </a:ext>
            </a:extLst>
          </p:cNvPr>
          <p:cNvSpPr>
            <a:spLocks noGrp="1"/>
          </p:cNvSpPr>
          <p:nvPr>
            <p:ph type="body" sz="quarter" idx="25"/>
          </p:nvPr>
        </p:nvSpPr>
        <p:spPr>
          <a:xfrm>
            <a:off x="575734" y="1340909"/>
            <a:ext cx="10392833" cy="336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414817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7" y="3640482"/>
            <a:ext cx="3478419" cy="2809378"/>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6" y="562709"/>
            <a:ext cx="4994450" cy="2866292"/>
          </a:xfrm>
        </p:spPr>
        <p:txBody>
          <a:bodyPr/>
          <a:lstStyle/>
          <a:p>
            <a:endParaRPr lang="en-ID" dirty="0"/>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4660"/>
            <a:ext cx="6678187" cy="2395200"/>
          </a:xfrm>
        </p:spPr>
        <p:txBody>
          <a:bodyPr anchor="t" anchorCtr="0">
            <a:noAutofit/>
          </a:bodyPr>
          <a:lstStyle/>
          <a:p>
            <a:pPr lvl="0"/>
            <a:r>
              <a:rPr lang="en-US" dirty="0"/>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7" y="562709"/>
            <a:ext cx="4994450" cy="2866292"/>
          </a:xfrm>
        </p:spPr>
        <p:txBody>
          <a:bodyPr/>
          <a:lstStyle/>
          <a:p>
            <a:endParaRPr lang="en-ID"/>
          </a:p>
        </p:txBody>
      </p:sp>
      <p:sp>
        <p:nvSpPr>
          <p:cNvPr id="8" name="Text Placeholder 7">
            <a:extLst>
              <a:ext uri="{FF2B5EF4-FFF2-40B4-BE49-F238E27FC236}">
                <a16:creationId xmlns:a16="http://schemas.microsoft.com/office/drawing/2014/main" id="{93F9E850-0A01-918A-C1F1-461E6D7C1A18}"/>
              </a:ext>
            </a:extLst>
          </p:cNvPr>
          <p:cNvSpPr>
            <a:spLocks noGrp="1"/>
          </p:cNvSpPr>
          <p:nvPr>
            <p:ph type="body" sz="quarter" idx="17"/>
          </p:nvPr>
        </p:nvSpPr>
        <p:spPr>
          <a:xfrm>
            <a:off x="4290380" y="3640666"/>
            <a:ext cx="6678187" cy="3432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3617659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08D4B-9946-0E0A-8BEE-BB1C6BFDBDE6}"/>
              </a:ext>
            </a:extLst>
          </p:cNvPr>
          <p:cNvSpPr/>
          <p:nvPr userDrawn="1"/>
        </p:nvSpPr>
        <p:spPr>
          <a:xfrm>
            <a:off x="4275667" y="2355849"/>
            <a:ext cx="6692532" cy="1642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5" y="619623"/>
            <a:ext cx="6692532" cy="1633247"/>
          </a:xfrm>
        </p:spPr>
        <p:txBody>
          <a:bodyPr anchor="t">
            <a:noAutofit/>
          </a:bodyPr>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0" y="4162370"/>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385089"/>
            <a:ext cx="7732183" cy="2054400"/>
          </a:xfrm>
        </p:spPr>
        <p:txBody>
          <a:bodyPr anchor="t" anchorCtr="0">
            <a:noAutofit/>
          </a:bodyPr>
          <a:lstStyle/>
          <a:p>
            <a:pPr lvl="0"/>
            <a:r>
              <a:rPr lang="en-US" dirty="0"/>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5" y="2607013"/>
            <a:ext cx="6692532" cy="1382400"/>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Text Placeholder 9">
            <a:extLst>
              <a:ext uri="{FF2B5EF4-FFF2-40B4-BE49-F238E27FC236}">
                <a16:creationId xmlns:a16="http://schemas.microsoft.com/office/drawing/2014/main" id="{7F910887-9DF9-8E41-CBB1-3C2A4179ACDF}"/>
              </a:ext>
            </a:extLst>
          </p:cNvPr>
          <p:cNvSpPr>
            <a:spLocks noGrp="1"/>
          </p:cNvSpPr>
          <p:nvPr>
            <p:ph type="body" sz="quarter" idx="17"/>
          </p:nvPr>
        </p:nvSpPr>
        <p:spPr>
          <a:xfrm>
            <a:off x="599017" y="4126524"/>
            <a:ext cx="7732183" cy="249600"/>
          </a:xfrm>
        </p:spPr>
        <p:txBody>
          <a:bodyPr anchor="b">
            <a:noAutofit/>
          </a:bodyPr>
          <a:lstStyle>
            <a:lvl1pPr>
              <a:defRPr sz="1250" b="1"/>
            </a:lvl1pPr>
          </a:lstStyle>
          <a:p>
            <a:pPr lvl="0"/>
            <a:r>
              <a:rPr lang="en-US" dirty="0"/>
              <a:t>Click to edit Master text styles</a:t>
            </a:r>
          </a:p>
        </p:txBody>
      </p:sp>
      <p:sp>
        <p:nvSpPr>
          <p:cNvPr id="13" name="Text Placeholder 12">
            <a:extLst>
              <a:ext uri="{FF2B5EF4-FFF2-40B4-BE49-F238E27FC236}">
                <a16:creationId xmlns:a16="http://schemas.microsoft.com/office/drawing/2014/main" id="{08F6B920-074C-FD0C-40EB-802122795E14}"/>
              </a:ext>
            </a:extLst>
          </p:cNvPr>
          <p:cNvSpPr>
            <a:spLocks noGrp="1"/>
          </p:cNvSpPr>
          <p:nvPr>
            <p:ph type="body" sz="quarter" idx="18"/>
          </p:nvPr>
        </p:nvSpPr>
        <p:spPr>
          <a:xfrm>
            <a:off x="4275667" y="2355849"/>
            <a:ext cx="6692900" cy="249599"/>
          </a:xfrm>
          <a:noFill/>
        </p:spPr>
        <p:txBody>
          <a:bodyPr anchor="ctr" anchorCtr="0">
            <a:noAutofit/>
          </a:bodyPr>
          <a:lstStyle>
            <a:lvl1pPr>
              <a:defRPr sz="1250" b="1">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24105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75734" y="4512078"/>
            <a:ext cx="5208058" cy="1987053"/>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dirty="0"/>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5" cy="2852921"/>
          </a:xfrm>
        </p:spPr>
        <p:txBody>
          <a:bodyPr>
            <a:noAutofit/>
          </a:bodyPr>
          <a:lstStyle/>
          <a:p>
            <a:pPr lvl="0"/>
            <a:r>
              <a:rPr lang="en-US" dirty="0"/>
              <a:t>Click to edit Master text styles</a:t>
            </a:r>
          </a:p>
        </p:txBody>
      </p:sp>
      <p:sp>
        <p:nvSpPr>
          <p:cNvPr id="8" name="Text Placeholder 7">
            <a:extLst>
              <a:ext uri="{FF2B5EF4-FFF2-40B4-BE49-F238E27FC236}">
                <a16:creationId xmlns:a16="http://schemas.microsoft.com/office/drawing/2014/main" id="{F3447C4F-9DF9-4C69-F400-0A0CE9007419}"/>
              </a:ext>
            </a:extLst>
          </p:cNvPr>
          <p:cNvSpPr>
            <a:spLocks noGrp="1"/>
          </p:cNvSpPr>
          <p:nvPr>
            <p:ph type="body" sz="quarter" idx="25"/>
          </p:nvPr>
        </p:nvSpPr>
        <p:spPr>
          <a:xfrm>
            <a:off x="575733" y="4066517"/>
            <a:ext cx="5208059" cy="403200"/>
          </a:xfrm>
        </p:spPr>
        <p:txBody>
          <a:bodyPr anchor="b">
            <a:noAutofit/>
          </a:bodyPr>
          <a:lstStyle>
            <a:lvl1pPr>
              <a:defRPr sz="1250" b="1"/>
            </a:lvl1pPr>
          </a:lstStyle>
          <a:p>
            <a:pPr lvl="0"/>
            <a:r>
              <a:rPr lang="en-US" dirty="0"/>
              <a:t>Click to edit Master text styles</a:t>
            </a:r>
          </a:p>
        </p:txBody>
      </p:sp>
      <p:sp>
        <p:nvSpPr>
          <p:cNvPr id="11" name="Text Placeholder 10">
            <a:extLst>
              <a:ext uri="{FF2B5EF4-FFF2-40B4-BE49-F238E27FC236}">
                <a16:creationId xmlns:a16="http://schemas.microsoft.com/office/drawing/2014/main" id="{15FE6426-8335-E1C3-FB13-43F08A52D6E7}"/>
              </a:ext>
            </a:extLst>
          </p:cNvPr>
          <p:cNvSpPr>
            <a:spLocks noGrp="1"/>
          </p:cNvSpPr>
          <p:nvPr>
            <p:ph type="body" sz="quarter" idx="26"/>
          </p:nvPr>
        </p:nvSpPr>
        <p:spPr>
          <a:xfrm>
            <a:off x="6519862" y="3091241"/>
            <a:ext cx="4448706" cy="2880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05310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697694" y="501649"/>
            <a:ext cx="10270873" cy="1325563"/>
          </a:xfrm>
        </p:spPr>
        <p:txBody>
          <a:bodyPr anchor="t">
            <a:noAutofit/>
          </a:body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lvl1pPr>
              <a:defRPr sz="1400"/>
            </a:lvl1pPr>
          </a:lstStyle>
          <a:p>
            <a:r>
              <a:rPr lang="en-ID" dirty="0"/>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noAutofit/>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6751"/>
            <a:ext cx="2702983" cy="366960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358771"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6A75F903-A46A-31EE-9532-17999D9477B2}"/>
              </a:ext>
            </a:extLst>
          </p:cNvPr>
          <p:cNvSpPr>
            <a:spLocks noGrp="1"/>
          </p:cNvSpPr>
          <p:nvPr>
            <p:ph type="body" sz="quarter" idx="15"/>
          </p:nvPr>
        </p:nvSpPr>
        <p:spPr>
          <a:xfrm>
            <a:off x="599016" y="2275974"/>
            <a:ext cx="2702984" cy="369600"/>
          </a:xfrm>
        </p:spPr>
        <p:txBody>
          <a:bodyPr anchor="b">
            <a:noAutofit/>
          </a:bodyPr>
          <a:lstStyle>
            <a:lvl1pPr>
              <a:defRPr sz="1250" b="1">
                <a:solidFill>
                  <a:schemeClr val="bg1"/>
                </a:solidFill>
              </a:defRPr>
            </a:lvl1pPr>
          </a:lstStyle>
          <a:p>
            <a:pPr lvl="0"/>
            <a:r>
              <a:rPr lang="en-US" dirty="0"/>
              <a:t>Click to edit Master text styles</a:t>
            </a:r>
          </a:p>
        </p:txBody>
      </p:sp>
      <p:sp>
        <p:nvSpPr>
          <p:cNvPr id="8" name="Text Placeholder 6">
            <a:extLst>
              <a:ext uri="{FF2B5EF4-FFF2-40B4-BE49-F238E27FC236}">
                <a16:creationId xmlns:a16="http://schemas.microsoft.com/office/drawing/2014/main" id="{8746F59D-CF95-DEC8-5CAA-EE08708A535D}"/>
              </a:ext>
            </a:extLst>
          </p:cNvPr>
          <p:cNvSpPr>
            <a:spLocks noGrp="1"/>
          </p:cNvSpPr>
          <p:nvPr>
            <p:ph type="body" sz="quarter" idx="16"/>
          </p:nvPr>
        </p:nvSpPr>
        <p:spPr>
          <a:xfrm>
            <a:off x="4358771" y="2275974"/>
            <a:ext cx="2851200" cy="369600"/>
          </a:xfrm>
        </p:spPr>
        <p:txBody>
          <a:bodyPr anchor="b">
            <a:noAutofit/>
          </a:bodyPr>
          <a:lstStyle>
            <a:lvl1pPr>
              <a:defRPr sz="1250" b="1"/>
            </a:lvl1pPr>
          </a:lstStyle>
          <a:p>
            <a:pPr lvl="0"/>
            <a:r>
              <a:rPr lang="en-US" dirty="0"/>
              <a:t>Click to edit Master text styles</a:t>
            </a:r>
          </a:p>
        </p:txBody>
      </p:sp>
      <p:sp>
        <p:nvSpPr>
          <p:cNvPr id="10" name="Text Placeholder 10">
            <a:extLst>
              <a:ext uri="{FF2B5EF4-FFF2-40B4-BE49-F238E27FC236}">
                <a16:creationId xmlns:a16="http://schemas.microsoft.com/office/drawing/2014/main" id="{BCDD7BE0-BC6C-5AE9-BCEE-9C91EA7B4B4D}"/>
              </a:ext>
            </a:extLst>
          </p:cNvPr>
          <p:cNvSpPr>
            <a:spLocks noGrp="1"/>
          </p:cNvSpPr>
          <p:nvPr>
            <p:ph type="body" sz="quarter" idx="17"/>
          </p:nvPr>
        </p:nvSpPr>
        <p:spPr>
          <a:xfrm>
            <a:off x="8118524" y="2686751"/>
            <a:ext cx="2850043" cy="36696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6C0FB17E-6098-251C-5B8E-56C2FE57DE90}"/>
              </a:ext>
            </a:extLst>
          </p:cNvPr>
          <p:cNvSpPr>
            <a:spLocks noGrp="1"/>
          </p:cNvSpPr>
          <p:nvPr>
            <p:ph type="body" sz="quarter" idx="18"/>
          </p:nvPr>
        </p:nvSpPr>
        <p:spPr>
          <a:xfrm>
            <a:off x="8117367" y="2275974"/>
            <a:ext cx="2851200" cy="369600"/>
          </a:xfrm>
        </p:spPr>
        <p:txBody>
          <a:bodyPr anchor="b">
            <a:noAutofit/>
          </a:bodyPr>
          <a:lstStyle>
            <a:lvl1pPr>
              <a:defRPr sz="1250" b="1"/>
            </a:lvl1pPr>
          </a:lstStyle>
          <a:p>
            <a:pPr lvl="0"/>
            <a:r>
              <a:rPr lang="en-US" dirty="0"/>
              <a:t>Click to edit Master text styles</a:t>
            </a:r>
          </a:p>
        </p:txBody>
      </p:sp>
    </p:spTree>
    <p:extLst>
      <p:ext uri="{BB962C8B-B14F-4D97-AF65-F5344CB8AC3E}">
        <p14:creationId xmlns:p14="http://schemas.microsoft.com/office/powerpoint/2010/main" val="2271824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dirty="0"/>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00000"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31381" y="4112515"/>
            <a:ext cx="2396467" cy="2402400"/>
          </a:xfrm>
        </p:spPr>
        <p:txBody>
          <a:bodyPr/>
          <a:lstStyle/>
          <a:p>
            <a:pPr lvl="0"/>
            <a:r>
              <a:rPr lang="en-US" dirty="0"/>
              <a:t>Click to edit Master text styles</a:t>
            </a:r>
          </a:p>
        </p:txBody>
      </p:sp>
      <p:sp>
        <p:nvSpPr>
          <p:cNvPr id="9" name="Picture Placeholder 8">
            <a:extLst>
              <a:ext uri="{FF2B5EF4-FFF2-40B4-BE49-F238E27FC236}">
                <a16:creationId xmlns:a16="http://schemas.microsoft.com/office/drawing/2014/main" id="{6504E407-1287-6C2D-410A-98BC0C867445}"/>
              </a:ext>
            </a:extLst>
          </p:cNvPr>
          <p:cNvSpPr>
            <a:spLocks noGrp="1"/>
          </p:cNvSpPr>
          <p:nvPr>
            <p:ph type="pic" sz="quarter" idx="28"/>
          </p:nvPr>
        </p:nvSpPr>
        <p:spPr>
          <a:xfrm>
            <a:off x="4583792" y="1711315"/>
            <a:ext cx="2400000" cy="4802400"/>
          </a:xfrm>
        </p:spPr>
        <p:txBody>
          <a:bodyPr/>
          <a:lstStyle/>
          <a:p>
            <a:endParaRPr lang="en-UZ"/>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31381" y="3535556"/>
            <a:ext cx="2396467"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402575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1237772"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1054623" y="4123971"/>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329800" y="173809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105746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148693"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154626"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4764900" y="173809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4592749" y="35355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4604627" y="4111315"/>
            <a:ext cx="2402400" cy="2402400"/>
          </a:xfrm>
        </p:spPr>
        <p:txBody>
          <a:bodyPr/>
          <a:lstStyle/>
          <a:p>
            <a:pPr lvl="0"/>
            <a:r>
              <a:rPr lang="en-US" dirty="0"/>
              <a:t>Click to edit Master text styles</a:t>
            </a:r>
          </a:p>
        </p:txBody>
      </p:sp>
    </p:spTree>
    <p:extLst>
      <p:ext uri="{BB962C8B-B14F-4D97-AF65-F5344CB8AC3E}">
        <p14:creationId xmlns:p14="http://schemas.microsoft.com/office/powerpoint/2010/main" val="68674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EB1E-7063-62F6-6178-84A09252DBC1}"/>
              </a:ext>
            </a:extLst>
          </p:cNvPr>
          <p:cNvSpPr>
            <a:spLocks noGrp="1"/>
          </p:cNvSpPr>
          <p:nvPr>
            <p:ph type="title"/>
          </p:nvPr>
        </p:nvSpPr>
        <p:spPr>
          <a:xfrm>
            <a:off x="599017" y="583764"/>
            <a:ext cx="10369550" cy="9624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3F688764-10F6-E04C-94EB-0287F12582B9}"/>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96932E04-1353-E30E-552C-E54A3DA07469}"/>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10D922AA-24B6-6B14-7A38-DBC7EDED764B}"/>
              </a:ext>
            </a:extLst>
          </p:cNvPr>
          <p:cNvSpPr>
            <a:spLocks noGrp="1"/>
          </p:cNvSpPr>
          <p:nvPr>
            <p:ph type="chart" sz="quarter" idx="26"/>
          </p:nvPr>
        </p:nvSpPr>
        <p:spPr>
          <a:xfrm>
            <a:off x="758041" y="1738097"/>
            <a:ext cx="2037784" cy="1684283"/>
          </a:xfrm>
        </p:spPr>
        <p:txBody>
          <a:bodyPr/>
          <a:lstStyle/>
          <a:p>
            <a:endParaRPr lang="en-US" dirty="0"/>
          </a:p>
        </p:txBody>
      </p:sp>
      <p:sp>
        <p:nvSpPr>
          <p:cNvPr id="8" name="Text Placeholder 10">
            <a:extLst>
              <a:ext uri="{FF2B5EF4-FFF2-40B4-BE49-F238E27FC236}">
                <a16:creationId xmlns:a16="http://schemas.microsoft.com/office/drawing/2014/main" id="{6FB6B8F6-C436-9978-2F4B-4A4FAEFE5201}"/>
              </a:ext>
            </a:extLst>
          </p:cNvPr>
          <p:cNvSpPr>
            <a:spLocks noGrp="1"/>
          </p:cNvSpPr>
          <p:nvPr>
            <p:ph type="body" sz="quarter" idx="29"/>
          </p:nvPr>
        </p:nvSpPr>
        <p:spPr>
          <a:xfrm>
            <a:off x="575733" y="4111315"/>
            <a:ext cx="2402400" cy="2402400"/>
          </a:xfrm>
        </p:spPr>
        <p:txBody>
          <a:bodyPr/>
          <a:lstStyle/>
          <a:p>
            <a:pPr lvl="0"/>
            <a:r>
              <a:rPr lang="en-US" dirty="0"/>
              <a:t>Click to edit Master text styles</a:t>
            </a:r>
          </a:p>
        </p:txBody>
      </p:sp>
      <p:sp>
        <p:nvSpPr>
          <p:cNvPr id="10" name="Chart Placeholder 22">
            <a:extLst>
              <a:ext uri="{FF2B5EF4-FFF2-40B4-BE49-F238E27FC236}">
                <a16:creationId xmlns:a16="http://schemas.microsoft.com/office/drawing/2014/main" id="{1BE74FB2-1D73-647C-5C92-0AA274565BB5}"/>
              </a:ext>
            </a:extLst>
          </p:cNvPr>
          <p:cNvSpPr>
            <a:spLocks noGrp="1"/>
          </p:cNvSpPr>
          <p:nvPr>
            <p:ph type="chart" sz="quarter" idx="30"/>
          </p:nvPr>
        </p:nvSpPr>
        <p:spPr>
          <a:xfrm>
            <a:off x="8735824" y="1744717"/>
            <a:ext cx="2037784" cy="1684283"/>
          </a:xfrm>
        </p:spPr>
        <p:txBody>
          <a:bodyPr/>
          <a:lstStyle/>
          <a:p>
            <a:endParaRPr lang="en-US" dirty="0"/>
          </a:p>
        </p:txBody>
      </p:sp>
      <p:sp>
        <p:nvSpPr>
          <p:cNvPr id="11" name="Text Placeholder 10">
            <a:extLst>
              <a:ext uri="{FF2B5EF4-FFF2-40B4-BE49-F238E27FC236}">
                <a16:creationId xmlns:a16="http://schemas.microsoft.com/office/drawing/2014/main" id="{427C4768-2F14-E327-6DA3-6E37F58CFABC}"/>
              </a:ext>
            </a:extLst>
          </p:cNvPr>
          <p:cNvSpPr>
            <a:spLocks noGrp="1"/>
          </p:cNvSpPr>
          <p:nvPr>
            <p:ph type="body" sz="quarter" idx="31"/>
          </p:nvPr>
        </p:nvSpPr>
        <p:spPr>
          <a:xfrm>
            <a:off x="581086"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9E210F19-1CD2-510F-9EF1-7A725C1F083E}"/>
              </a:ext>
            </a:extLst>
          </p:cNvPr>
          <p:cNvSpPr>
            <a:spLocks noGrp="1"/>
          </p:cNvSpPr>
          <p:nvPr>
            <p:ph type="body" sz="quarter" idx="32"/>
          </p:nvPr>
        </p:nvSpPr>
        <p:spPr>
          <a:xfrm>
            <a:off x="8554717" y="354018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001CE4C3-5BFE-BA45-1C06-0F5D8259E689}"/>
              </a:ext>
            </a:extLst>
          </p:cNvPr>
          <p:cNvSpPr>
            <a:spLocks noGrp="1"/>
          </p:cNvSpPr>
          <p:nvPr>
            <p:ph type="body" sz="quarter" idx="33"/>
          </p:nvPr>
        </p:nvSpPr>
        <p:spPr>
          <a:xfrm>
            <a:off x="8566167" y="4111315"/>
            <a:ext cx="2402400" cy="2402400"/>
          </a:xfrm>
        </p:spPr>
        <p:txBody>
          <a:bodyPr/>
          <a:lstStyle/>
          <a:p>
            <a:pPr lvl="0"/>
            <a:r>
              <a:rPr lang="en-US" dirty="0"/>
              <a:t>Click to edit Master text styles</a:t>
            </a:r>
          </a:p>
        </p:txBody>
      </p:sp>
      <p:sp>
        <p:nvSpPr>
          <p:cNvPr id="6" name="Chart Placeholder 22">
            <a:extLst>
              <a:ext uri="{FF2B5EF4-FFF2-40B4-BE49-F238E27FC236}">
                <a16:creationId xmlns:a16="http://schemas.microsoft.com/office/drawing/2014/main" id="{6034BEDD-4A10-0EE9-2B80-CC48F6463E58}"/>
              </a:ext>
            </a:extLst>
          </p:cNvPr>
          <p:cNvSpPr>
            <a:spLocks noGrp="1"/>
          </p:cNvSpPr>
          <p:nvPr>
            <p:ph type="chart" sz="quarter" idx="34"/>
          </p:nvPr>
        </p:nvSpPr>
        <p:spPr>
          <a:xfrm>
            <a:off x="3370625" y="1744717"/>
            <a:ext cx="2037784" cy="1684283"/>
          </a:xfrm>
        </p:spPr>
        <p:txBody>
          <a:bodyPr/>
          <a:lstStyle/>
          <a:p>
            <a:endParaRPr lang="en-US" dirty="0"/>
          </a:p>
        </p:txBody>
      </p:sp>
      <p:sp>
        <p:nvSpPr>
          <p:cNvPr id="15" name="Text Placeholder 10">
            <a:extLst>
              <a:ext uri="{FF2B5EF4-FFF2-40B4-BE49-F238E27FC236}">
                <a16:creationId xmlns:a16="http://schemas.microsoft.com/office/drawing/2014/main" id="{9AF6507D-02F3-DCED-4A26-289016D4AA40}"/>
              </a:ext>
            </a:extLst>
          </p:cNvPr>
          <p:cNvSpPr>
            <a:spLocks noGrp="1"/>
          </p:cNvSpPr>
          <p:nvPr>
            <p:ph type="body" sz="quarter" idx="35"/>
          </p:nvPr>
        </p:nvSpPr>
        <p:spPr>
          <a:xfrm>
            <a:off x="3189519" y="3537499"/>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1DD65D9A-82AD-5F53-C8F5-B476568A76BB}"/>
              </a:ext>
            </a:extLst>
          </p:cNvPr>
          <p:cNvSpPr>
            <a:spLocks noGrp="1"/>
          </p:cNvSpPr>
          <p:nvPr>
            <p:ph type="body" sz="quarter" idx="36"/>
          </p:nvPr>
        </p:nvSpPr>
        <p:spPr>
          <a:xfrm>
            <a:off x="3189518" y="4111315"/>
            <a:ext cx="2402400" cy="2402400"/>
          </a:xfrm>
        </p:spPr>
        <p:txBody>
          <a:bodyPr/>
          <a:lstStyle/>
          <a:p>
            <a:pPr lvl="0"/>
            <a:r>
              <a:rPr lang="en-US" dirty="0"/>
              <a:t>Click to edit Master text styles</a:t>
            </a:r>
          </a:p>
        </p:txBody>
      </p:sp>
      <p:sp>
        <p:nvSpPr>
          <p:cNvPr id="7" name="Text Placeholder 10">
            <a:extLst>
              <a:ext uri="{FF2B5EF4-FFF2-40B4-BE49-F238E27FC236}">
                <a16:creationId xmlns:a16="http://schemas.microsoft.com/office/drawing/2014/main" id="{8B133C47-E461-5076-CFB7-81D33483F782}"/>
              </a:ext>
            </a:extLst>
          </p:cNvPr>
          <p:cNvSpPr>
            <a:spLocks noGrp="1"/>
          </p:cNvSpPr>
          <p:nvPr>
            <p:ph type="body" sz="quarter" idx="37"/>
          </p:nvPr>
        </p:nvSpPr>
        <p:spPr>
          <a:xfrm>
            <a:off x="5971041" y="4111315"/>
            <a:ext cx="2402400" cy="2402400"/>
          </a:xfrm>
        </p:spPr>
        <p:txBody>
          <a:bodyPr/>
          <a:lstStyle/>
          <a:p>
            <a:pPr lvl="0"/>
            <a:r>
              <a:rPr lang="en-US" dirty="0"/>
              <a:t>Click to edit Master text styles</a:t>
            </a:r>
          </a:p>
        </p:txBody>
      </p:sp>
      <p:sp>
        <p:nvSpPr>
          <p:cNvPr id="9" name="Text Placeholder 10">
            <a:extLst>
              <a:ext uri="{FF2B5EF4-FFF2-40B4-BE49-F238E27FC236}">
                <a16:creationId xmlns:a16="http://schemas.microsoft.com/office/drawing/2014/main" id="{4610F9E3-7283-B27D-D134-C4587A578220}"/>
              </a:ext>
            </a:extLst>
          </p:cNvPr>
          <p:cNvSpPr>
            <a:spLocks noGrp="1"/>
          </p:cNvSpPr>
          <p:nvPr>
            <p:ph type="body" sz="quarter" idx="38"/>
          </p:nvPr>
        </p:nvSpPr>
        <p:spPr>
          <a:xfrm>
            <a:off x="5971041" y="3530456"/>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Chart Placeholder 22">
            <a:extLst>
              <a:ext uri="{FF2B5EF4-FFF2-40B4-BE49-F238E27FC236}">
                <a16:creationId xmlns:a16="http://schemas.microsoft.com/office/drawing/2014/main" id="{55CE330B-87B2-E709-8431-E977F2430003}"/>
              </a:ext>
            </a:extLst>
          </p:cNvPr>
          <p:cNvSpPr>
            <a:spLocks noGrp="1"/>
          </p:cNvSpPr>
          <p:nvPr>
            <p:ph type="chart" sz="quarter" idx="39"/>
          </p:nvPr>
        </p:nvSpPr>
        <p:spPr>
          <a:xfrm>
            <a:off x="6152148" y="1744717"/>
            <a:ext cx="2037784" cy="1684283"/>
          </a:xfrm>
        </p:spPr>
        <p:txBody>
          <a:bodyPr/>
          <a:lstStyle/>
          <a:p>
            <a:endParaRPr lang="en-US" dirty="0"/>
          </a:p>
        </p:txBody>
      </p:sp>
    </p:spTree>
    <p:extLst>
      <p:ext uri="{BB962C8B-B14F-4D97-AF65-F5344CB8AC3E}">
        <p14:creationId xmlns:p14="http://schemas.microsoft.com/office/powerpoint/2010/main" val="1492805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9BB-4EB7-026F-4816-EB928B5DD1D3}"/>
              </a:ext>
            </a:extLst>
          </p:cNvPr>
          <p:cNvSpPr>
            <a:spLocks noGrp="1"/>
          </p:cNvSpPr>
          <p:nvPr>
            <p:ph type="title"/>
          </p:nvPr>
        </p:nvSpPr>
        <p:spPr>
          <a:xfrm>
            <a:off x="599017" y="583764"/>
            <a:ext cx="10369550" cy="960000"/>
          </a:xfrm>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0B15F750-4EF6-B33F-4FD2-2D9576B1F34B}"/>
              </a:ext>
            </a:extLst>
          </p:cNvPr>
          <p:cNvSpPr>
            <a:spLocks noGrp="1"/>
          </p:cNvSpPr>
          <p:nvPr>
            <p:ph type="ftr" sz="quarter" idx="10"/>
          </p:nvPr>
        </p:nvSpPr>
        <p:spPr/>
        <p:txBody>
          <a:bodyPr/>
          <a:lstStyle/>
          <a:p>
            <a:r>
              <a:rPr lang="en-ID" dirty="0"/>
              <a:t>PRESENTATION TITLE</a:t>
            </a:r>
          </a:p>
        </p:txBody>
      </p:sp>
      <p:sp>
        <p:nvSpPr>
          <p:cNvPr id="4" name="Slide Number Placeholder 3">
            <a:extLst>
              <a:ext uri="{FF2B5EF4-FFF2-40B4-BE49-F238E27FC236}">
                <a16:creationId xmlns:a16="http://schemas.microsoft.com/office/drawing/2014/main" id="{0BB428C6-0B9B-0025-A8AE-3EE85EAAD74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C73C4683-1814-6BFA-2362-08272BB995A4}"/>
              </a:ext>
            </a:extLst>
          </p:cNvPr>
          <p:cNvSpPr>
            <a:spLocks noGrp="1"/>
          </p:cNvSpPr>
          <p:nvPr>
            <p:ph type="tbl" sz="quarter" idx="12"/>
          </p:nvPr>
        </p:nvSpPr>
        <p:spPr>
          <a:xfrm>
            <a:off x="1184191" y="2398620"/>
            <a:ext cx="9199200" cy="3875617"/>
          </a:xfrm>
        </p:spPr>
        <p:txBody>
          <a:bodyPr/>
          <a:lstStyle/>
          <a:p>
            <a:endParaRPr lang="en-UZ"/>
          </a:p>
        </p:txBody>
      </p:sp>
      <p:sp>
        <p:nvSpPr>
          <p:cNvPr id="8" name="Text Placeholder 7">
            <a:extLst>
              <a:ext uri="{FF2B5EF4-FFF2-40B4-BE49-F238E27FC236}">
                <a16:creationId xmlns:a16="http://schemas.microsoft.com/office/drawing/2014/main" id="{3524791E-5C2D-05F7-7815-AE0E39BA947C}"/>
              </a:ext>
            </a:extLst>
          </p:cNvPr>
          <p:cNvSpPr>
            <a:spLocks noGrp="1"/>
          </p:cNvSpPr>
          <p:nvPr>
            <p:ph type="body" sz="quarter" idx="13"/>
          </p:nvPr>
        </p:nvSpPr>
        <p:spPr>
          <a:xfrm>
            <a:off x="1184358" y="1875366"/>
            <a:ext cx="9199033" cy="388800"/>
          </a:xfrm>
        </p:spPr>
        <p:txBody>
          <a:bodyPr anchor="b"/>
          <a:lstStyle/>
          <a:p>
            <a:pPr lvl="0"/>
            <a:r>
              <a:rPr lang="en-US" dirty="0"/>
              <a:t>Click to edit Master text styles</a:t>
            </a:r>
          </a:p>
        </p:txBody>
      </p:sp>
    </p:spTree>
    <p:extLst>
      <p:ext uri="{BB962C8B-B14F-4D97-AF65-F5344CB8AC3E}">
        <p14:creationId xmlns:p14="http://schemas.microsoft.com/office/powerpoint/2010/main" val="1050696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01C7-D54C-B4CE-4985-D871336E5E7E}"/>
              </a:ext>
            </a:extLst>
          </p:cNvPr>
          <p:cNvSpPr>
            <a:spLocks noGrp="1"/>
          </p:cNvSpPr>
          <p:nvPr>
            <p:ph type="title"/>
          </p:nvPr>
        </p:nvSpPr>
        <p:spPr/>
        <p:txBody>
          <a:bodyPr anchor="t"/>
          <a:lstStyle/>
          <a:p>
            <a:r>
              <a:rPr lang="en-US" dirty="0"/>
              <a:t>Click to edit Master title style</a:t>
            </a:r>
            <a:endParaRPr lang="en-UZ" dirty="0"/>
          </a:p>
        </p:txBody>
      </p:sp>
      <p:sp>
        <p:nvSpPr>
          <p:cNvPr id="3" name="Footer Placeholder 2">
            <a:extLst>
              <a:ext uri="{FF2B5EF4-FFF2-40B4-BE49-F238E27FC236}">
                <a16:creationId xmlns:a16="http://schemas.microsoft.com/office/drawing/2014/main" id="{207397F2-212D-3A9C-585D-F7362936EAC0}"/>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AD5C6FE0-5103-FAEE-F71B-5E68DD283BE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4182109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ED2E36-BADF-8412-F354-96F2041DC9D9}"/>
              </a:ext>
            </a:extLst>
          </p:cNvPr>
          <p:cNvSpPr>
            <a:spLocks noGrp="1"/>
          </p:cNvSpPr>
          <p:nvPr>
            <p:ph type="ftr" sz="quarter" idx="10"/>
          </p:nvPr>
        </p:nvSpPr>
        <p:spPr/>
        <p:txBody>
          <a:bodyPr/>
          <a:lstStyle/>
          <a:p>
            <a:r>
              <a:rPr lang="en-ID"/>
              <a:t>PRESENTATION TITLE</a:t>
            </a:r>
            <a:endParaRPr lang="en-ID" dirty="0"/>
          </a:p>
        </p:txBody>
      </p:sp>
      <p:sp>
        <p:nvSpPr>
          <p:cNvPr id="4" name="Slide Number Placeholder 3">
            <a:extLst>
              <a:ext uri="{FF2B5EF4-FFF2-40B4-BE49-F238E27FC236}">
                <a16:creationId xmlns:a16="http://schemas.microsoft.com/office/drawing/2014/main" id="{E9A1D5FD-C837-C92F-8E5D-69F199301246}"/>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705890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ma14="http://schemas.microsoft.com/office/mac/drawingml/2011/main" xmlns=""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2637926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5E9F6BC-B3D2-78D8-6795-2FB5630E13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CCA957C-7054-BA1C-046B-086C48EF49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F22A64C-D9F8-C654-9D62-7BFC70D4A8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3DE7AC-D6CB-4189-AC03-5A783A04E9B6}" type="datetimeFigureOut">
              <a:rPr lang="de-DE" smtClean="0"/>
              <a:t>11.08.2024</a:t>
            </a:fld>
            <a:endParaRPr lang="de-DE"/>
          </a:p>
        </p:txBody>
      </p:sp>
      <p:sp>
        <p:nvSpPr>
          <p:cNvPr id="5" name="Fußzeilenplatzhalter 4">
            <a:extLst>
              <a:ext uri="{FF2B5EF4-FFF2-40B4-BE49-F238E27FC236}">
                <a16:creationId xmlns:a16="http://schemas.microsoft.com/office/drawing/2014/main" id="{4D52E7BC-3642-DB9F-08CB-6F773DF293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4F1428F7-415A-B3A2-B6F1-F1B3330D8D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324BD2-F76E-4F39-ADE0-CE62D79DB050}" type="slidenum">
              <a:rPr lang="de-DE" smtClean="0"/>
              <a:t>‹Nr.›</a:t>
            </a:fld>
            <a:endParaRPr lang="de-DE"/>
          </a:p>
        </p:txBody>
      </p:sp>
    </p:spTree>
    <p:extLst>
      <p:ext uri="{BB962C8B-B14F-4D97-AF65-F5344CB8AC3E}">
        <p14:creationId xmlns:p14="http://schemas.microsoft.com/office/powerpoint/2010/main" val="3152722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583764"/>
            <a:ext cx="10369550" cy="9600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99017" y="1991065"/>
            <a:ext cx="10369550" cy="42831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dirty="0"/>
              <a:t>PRESENTATION TITLE</a:t>
            </a:r>
          </a:p>
        </p:txBody>
      </p:sp>
      <p:sp>
        <p:nvSpPr>
          <p:cNvPr id="6" name="Slide Number Placeholder 5"/>
          <p:cNvSpPr>
            <a:spLocks noGrp="1"/>
          </p:cNvSpPr>
          <p:nvPr>
            <p:ph type="sldNum" sz="quarter" idx="4"/>
          </p:nvPr>
        </p:nvSpPr>
        <p:spPr>
          <a:xfrm>
            <a:off x="11582399" y="6356351"/>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dirty="0"/>
          </a:p>
        </p:txBody>
      </p:sp>
    </p:spTree>
    <p:extLst>
      <p:ext uri="{BB962C8B-B14F-4D97-AF65-F5344CB8AC3E}">
        <p14:creationId xmlns:p14="http://schemas.microsoft.com/office/powerpoint/2010/main" val="41438500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23" indent="0" algn="l" defTabSz="914446" rtl="0" eaLnBrk="1" latinLnBrk="0" hangingPunct="1">
        <a:lnSpc>
          <a:spcPct val="130000"/>
        </a:lnSpc>
        <a:spcBef>
          <a:spcPts val="500"/>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46" indent="0" algn="l" defTabSz="914446" rtl="0" eaLnBrk="1" latinLnBrk="0" hangingPunct="1">
        <a:lnSpc>
          <a:spcPct val="130000"/>
        </a:lnSpc>
        <a:spcBef>
          <a:spcPts val="500"/>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69"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91" indent="0" algn="l" defTabSz="914446" rtl="0" eaLnBrk="1" latinLnBrk="0" hangingPunct="1">
        <a:lnSpc>
          <a:spcPct val="130000"/>
        </a:lnSpc>
        <a:spcBef>
          <a:spcPts val="500"/>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EDC587-F10B-50CB-7BC4-8A25EAC71F87}"/>
              </a:ext>
            </a:extLst>
          </p:cNvPr>
          <p:cNvSpPr>
            <a:spLocks noGrp="1"/>
          </p:cNvSpPr>
          <p:nvPr>
            <p:ph type="ctrTitle"/>
          </p:nvPr>
        </p:nvSpPr>
        <p:spPr>
          <a:xfrm>
            <a:off x="587064" y="4078615"/>
            <a:ext cx="8960219" cy="2253107"/>
          </a:xfrm>
        </p:spPr>
        <p:txBody>
          <a:bodyPr anchor="t" anchorCtr="0">
            <a:noAutofit/>
          </a:bodyPr>
          <a:lstStyle/>
          <a:p>
            <a:r>
              <a:rPr lang="de-DE" sz="4400" dirty="0"/>
              <a:t>KRYPTOGRAFISCHE SERVICE PROVIDER: GRUNDLAGEN UND ANWENDUNGEN</a:t>
            </a:r>
            <a:endParaRPr lang="en-GB" sz="4400" dirty="0"/>
          </a:p>
        </p:txBody>
      </p:sp>
      <p:sp>
        <p:nvSpPr>
          <p:cNvPr id="3" name="Footer Placeholder 2">
            <a:extLst>
              <a:ext uri="{FF2B5EF4-FFF2-40B4-BE49-F238E27FC236}">
                <a16:creationId xmlns:a16="http://schemas.microsoft.com/office/drawing/2014/main" id="{EFAE6FB3-C75C-CB81-E565-57409D710736}"/>
              </a:ext>
            </a:extLst>
          </p:cNvPr>
          <p:cNvSpPr>
            <a:spLocks noGrp="1"/>
          </p:cNvSpPr>
          <p:nvPr>
            <p:ph type="ftr" sz="quarter" idx="11"/>
          </p:nvPr>
        </p:nvSpPr>
        <p:spPr/>
        <p:txBody>
          <a:bodyPr/>
          <a:lstStyle/>
          <a:p>
            <a:r>
              <a:rPr lang="de-DE"/>
              <a:t>KRYPTOGRAFISCHE SERVICE PROVIDER: GRUNDLAGEN UND ANWENDUNGEN</a:t>
            </a:r>
            <a:endParaRPr lang="en-ID" dirty="0"/>
          </a:p>
        </p:txBody>
      </p:sp>
      <p:sp>
        <p:nvSpPr>
          <p:cNvPr id="7" name="Text Placeholder 6">
            <a:extLst>
              <a:ext uri="{FF2B5EF4-FFF2-40B4-BE49-F238E27FC236}">
                <a16:creationId xmlns:a16="http://schemas.microsoft.com/office/drawing/2014/main" id="{0B66EC97-5F7F-F0A9-08D2-20C3527FB689}"/>
              </a:ext>
            </a:extLst>
          </p:cNvPr>
          <p:cNvSpPr>
            <a:spLocks noGrp="1"/>
          </p:cNvSpPr>
          <p:nvPr>
            <p:ph type="body" sz="quarter" idx="12"/>
          </p:nvPr>
        </p:nvSpPr>
        <p:spPr/>
        <p:txBody>
          <a:bodyPr/>
          <a:lstStyle/>
          <a:p>
            <a:r>
              <a:rPr lang="en-GB" dirty="0"/>
              <a:t>NAME: JÖRN WALTER
DATUM AUGUST - 2024</a:t>
            </a:r>
          </a:p>
        </p:txBody>
      </p:sp>
      <p:cxnSp>
        <p:nvCxnSpPr>
          <p:cNvPr id="6" name="Straight Connector 5">
            <a:extLst>
              <a:ext uri="{FF2B5EF4-FFF2-40B4-BE49-F238E27FC236}">
                <a16:creationId xmlns:a16="http://schemas.microsoft.com/office/drawing/2014/main" id="{5CE0C2E3-CA8C-11A5-4187-F0CF961435E7}"/>
              </a:ext>
            </a:extLst>
          </p:cNvPr>
          <p:cNvCxnSpPr>
            <a:cxnSpLocks/>
          </p:cNvCxnSpPr>
          <p:nvPr/>
        </p:nvCxnSpPr>
        <p:spPr>
          <a:xfrm>
            <a:off x="694583" y="3947073"/>
            <a:ext cx="14950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4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9BDDC8-D434-D029-847C-10014B4CC0D9}"/>
              </a:ext>
            </a:extLst>
          </p:cNvPr>
          <p:cNvSpPr>
            <a:spLocks noGrp="1"/>
          </p:cNvSpPr>
          <p:nvPr>
            <p:ph type="title"/>
          </p:nvPr>
        </p:nvSpPr>
        <p:spPr/>
        <p:txBody>
          <a:bodyPr/>
          <a:lstStyle/>
          <a:p>
            <a:r>
              <a:rPr lang="de-DE" sz="4000" dirty="0"/>
              <a:t>EINFÜHRUNG</a:t>
            </a:r>
            <a:r>
              <a:rPr lang="de-DE" sz="4800" dirty="0"/>
              <a:t> in die Kryptografie</a:t>
            </a:r>
          </a:p>
        </p:txBody>
      </p:sp>
      <p:sp>
        <p:nvSpPr>
          <p:cNvPr id="3" name="Fußzeilenplatzhalter 2">
            <a:extLst>
              <a:ext uri="{FF2B5EF4-FFF2-40B4-BE49-F238E27FC236}">
                <a16:creationId xmlns:a16="http://schemas.microsoft.com/office/drawing/2014/main" id="{50704E18-C1B6-C3EB-2ABC-7395BAD2B659}"/>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EA28EB87-2520-CF09-554E-A8C7FFC371D3}"/>
              </a:ext>
            </a:extLst>
          </p:cNvPr>
          <p:cNvSpPr>
            <a:spLocks noGrp="1"/>
          </p:cNvSpPr>
          <p:nvPr>
            <p:ph type="sldNum" sz="quarter" idx="11"/>
          </p:nvPr>
        </p:nvSpPr>
        <p:spPr/>
        <p:txBody>
          <a:bodyPr/>
          <a:lstStyle/>
          <a:p>
            <a:fld id="{CF6F24BE-8BEB-403A-BDCC-38E201D0662D}" type="slidenum">
              <a:rPr lang="en-ID" smtClean="0"/>
              <a:pPr/>
              <a:t>2</a:t>
            </a:fld>
            <a:endParaRPr lang="en-ID" dirty="0"/>
          </a:p>
        </p:txBody>
      </p:sp>
      <p:pic>
        <p:nvPicPr>
          <p:cNvPr id="8" name="Bildplatzhalter 7">
            <a:extLst>
              <a:ext uri="{FF2B5EF4-FFF2-40B4-BE49-F238E27FC236}">
                <a16:creationId xmlns:a16="http://schemas.microsoft.com/office/drawing/2014/main" id="{75664376-C2C7-5436-8D40-30669189DCEF}"/>
              </a:ext>
            </a:extLst>
          </p:cNvPr>
          <p:cNvPicPr>
            <a:picLocks noGrp="1" noChangeAspect="1"/>
          </p:cNvPicPr>
          <p:nvPr>
            <p:ph type="pic" sz="quarter" idx="12"/>
          </p:nvPr>
        </p:nvPicPr>
        <p:blipFill>
          <a:blip r:embed="rId2"/>
          <a:srcRect t="10580" b="10580"/>
          <a:stretch>
            <a:fillRect/>
          </a:stretch>
        </p:blipFill>
        <p:spPr/>
      </p:pic>
      <p:sp>
        <p:nvSpPr>
          <p:cNvPr id="6" name="Textplatzhalter 5">
            <a:extLst>
              <a:ext uri="{FF2B5EF4-FFF2-40B4-BE49-F238E27FC236}">
                <a16:creationId xmlns:a16="http://schemas.microsoft.com/office/drawing/2014/main" id="{2632F564-5152-B793-101C-EFD28F2F55E2}"/>
              </a:ext>
            </a:extLst>
          </p:cNvPr>
          <p:cNvSpPr>
            <a:spLocks noGrp="1"/>
          </p:cNvSpPr>
          <p:nvPr>
            <p:ph type="body" sz="quarter" idx="13"/>
          </p:nvPr>
        </p:nvSpPr>
        <p:spPr/>
        <p:txBody>
          <a:bodyPr/>
          <a:lstStyle/>
          <a:p>
            <a:r>
              <a:rPr lang="de-DE" dirty="0"/>
              <a:t>Kryptografische Dienstleistungen sind essenziell für die Sicherheit digitaler Kommunikation und Daten. Sie umfassen Verschlüsselung, Authentifizierung und Integritätsschutz. Durch den Einsatz von Kryptografie wird sichergestellt, dass nur autorisierte Parteien Zugriff auf sensible Informationen haben.</a:t>
            </a:r>
          </a:p>
        </p:txBody>
      </p:sp>
      <p:sp>
        <p:nvSpPr>
          <p:cNvPr id="7" name="Textplatzhalter 6">
            <a:extLst>
              <a:ext uri="{FF2B5EF4-FFF2-40B4-BE49-F238E27FC236}">
                <a16:creationId xmlns:a16="http://schemas.microsoft.com/office/drawing/2014/main" id="{B6E37F41-3C00-3C03-6F8F-E360EE9BCB71}"/>
              </a:ext>
            </a:extLst>
          </p:cNvPr>
          <p:cNvSpPr>
            <a:spLocks noGrp="1"/>
          </p:cNvSpPr>
          <p:nvPr>
            <p:ph type="body" sz="quarter" idx="17"/>
          </p:nvPr>
        </p:nvSpPr>
        <p:spPr/>
        <p:txBody>
          <a:bodyPr/>
          <a:lstStyle/>
          <a:p>
            <a:r>
              <a:rPr lang="de-DE"/>
              <a:t>BEDEUTUNG KRYPTOGRAFISCHER DIENSTLEISTUNGEN</a:t>
            </a:r>
          </a:p>
        </p:txBody>
      </p:sp>
    </p:spTree>
    <p:extLst>
      <p:ext uri="{BB962C8B-B14F-4D97-AF65-F5344CB8AC3E}">
        <p14:creationId xmlns:p14="http://schemas.microsoft.com/office/powerpoint/2010/main" val="307607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289C27-9CD1-9141-CA89-36EBB2341546}"/>
              </a:ext>
            </a:extLst>
          </p:cNvPr>
          <p:cNvSpPr>
            <a:spLocks noGrp="1"/>
          </p:cNvSpPr>
          <p:nvPr>
            <p:ph type="title"/>
          </p:nvPr>
        </p:nvSpPr>
        <p:spPr/>
        <p:txBody>
          <a:bodyPr/>
          <a:lstStyle/>
          <a:p>
            <a:r>
              <a:rPr lang="de-DE" sz="3600" dirty="0"/>
              <a:t>WAS IST EIN CRYPTOGRAPHIC SERVICE PROVIDER (CSP)?</a:t>
            </a:r>
          </a:p>
        </p:txBody>
      </p:sp>
      <p:sp>
        <p:nvSpPr>
          <p:cNvPr id="3" name="Fußzeilenplatzhalter 2">
            <a:extLst>
              <a:ext uri="{FF2B5EF4-FFF2-40B4-BE49-F238E27FC236}">
                <a16:creationId xmlns:a16="http://schemas.microsoft.com/office/drawing/2014/main" id="{A8B1EC6E-8191-556A-9A4F-BCAE8EA86744}"/>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992681FA-C805-34D4-51A1-9EBA7B131AE7}"/>
              </a:ext>
            </a:extLst>
          </p:cNvPr>
          <p:cNvSpPr>
            <a:spLocks noGrp="1"/>
          </p:cNvSpPr>
          <p:nvPr>
            <p:ph type="sldNum" sz="quarter" idx="11"/>
          </p:nvPr>
        </p:nvSpPr>
        <p:spPr/>
        <p:txBody>
          <a:bodyPr/>
          <a:lstStyle/>
          <a:p>
            <a:fld id="{CF6F24BE-8BEB-403A-BDCC-38E201D0662D}" type="slidenum">
              <a:rPr lang="en-ID" smtClean="0"/>
              <a:pPr/>
              <a:t>3</a:t>
            </a:fld>
            <a:endParaRPr lang="en-ID"/>
          </a:p>
        </p:txBody>
      </p:sp>
      <p:pic>
        <p:nvPicPr>
          <p:cNvPr id="11" name="Bildplatzhalter 10">
            <a:extLst>
              <a:ext uri="{FF2B5EF4-FFF2-40B4-BE49-F238E27FC236}">
                <a16:creationId xmlns:a16="http://schemas.microsoft.com/office/drawing/2014/main" id="{2A4F0910-9E35-3020-5A09-F1F391F39446}"/>
              </a:ext>
            </a:extLst>
          </p:cNvPr>
          <p:cNvPicPr>
            <a:picLocks noGrp="1" noChangeAspect="1"/>
          </p:cNvPicPr>
          <p:nvPr>
            <p:ph type="pic" sz="quarter" idx="12"/>
          </p:nvPr>
        </p:nvPicPr>
        <p:blipFill>
          <a:blip r:embed="rId2"/>
          <a:srcRect l="16667" r="16667"/>
          <a:stretch>
            <a:fillRect/>
          </a:stretch>
        </p:blipFill>
        <p:spPr/>
      </p:pic>
      <p:pic>
        <p:nvPicPr>
          <p:cNvPr id="12" name="Bildplatzhalter 11">
            <a:extLst>
              <a:ext uri="{FF2B5EF4-FFF2-40B4-BE49-F238E27FC236}">
                <a16:creationId xmlns:a16="http://schemas.microsoft.com/office/drawing/2014/main" id="{8A50BD22-F043-A514-8DA2-86CF4C703E62}"/>
              </a:ext>
            </a:extLst>
          </p:cNvPr>
          <p:cNvPicPr>
            <a:picLocks noGrp="1" noChangeAspect="1"/>
          </p:cNvPicPr>
          <p:nvPr>
            <p:ph type="pic" sz="quarter" idx="14"/>
          </p:nvPr>
        </p:nvPicPr>
        <p:blipFill>
          <a:blip r:embed="rId3"/>
          <a:srcRect l="16620" r="16620"/>
          <a:stretch>
            <a:fillRect/>
          </a:stretch>
        </p:blipFill>
        <p:spPr/>
      </p:pic>
      <p:sp>
        <p:nvSpPr>
          <p:cNvPr id="7" name="Textplatzhalter 6">
            <a:extLst>
              <a:ext uri="{FF2B5EF4-FFF2-40B4-BE49-F238E27FC236}">
                <a16:creationId xmlns:a16="http://schemas.microsoft.com/office/drawing/2014/main" id="{2F93FF6F-B969-80F6-3D02-51AF3DAB7218}"/>
              </a:ext>
            </a:extLst>
          </p:cNvPr>
          <p:cNvSpPr>
            <a:spLocks noGrp="1"/>
          </p:cNvSpPr>
          <p:nvPr>
            <p:ph type="body" sz="quarter" idx="15"/>
          </p:nvPr>
        </p:nvSpPr>
        <p:spPr/>
        <p:txBody>
          <a:bodyPr/>
          <a:lstStyle/>
          <a:p>
            <a:r>
              <a:rPr lang="de-DE"/>
              <a:t>Ein CSP ist eine Softwarebibliothek, die kryptografische Algorithmen und Funktionen bereitstellt. Er dient als Schnittstelle zwischen Anwendungen und den zugrunde liegenden kryptografischen Operationen.</a:t>
            </a:r>
          </a:p>
        </p:txBody>
      </p:sp>
      <p:sp>
        <p:nvSpPr>
          <p:cNvPr id="8" name="Textplatzhalter 7">
            <a:extLst>
              <a:ext uri="{FF2B5EF4-FFF2-40B4-BE49-F238E27FC236}">
                <a16:creationId xmlns:a16="http://schemas.microsoft.com/office/drawing/2014/main" id="{9268B040-1064-2665-3DE1-51BD6F0A02BA}"/>
              </a:ext>
            </a:extLst>
          </p:cNvPr>
          <p:cNvSpPr>
            <a:spLocks noGrp="1"/>
          </p:cNvSpPr>
          <p:nvPr>
            <p:ph type="body" sz="quarter" idx="16"/>
          </p:nvPr>
        </p:nvSpPr>
        <p:spPr/>
        <p:txBody>
          <a:bodyPr/>
          <a:lstStyle/>
          <a:p>
            <a:r>
              <a:rPr lang="de-DE"/>
              <a:t>Zu den wichtigsten Funktionen eines CSP gehören Verschlüsselung, Entschlüsselung, digitale Signaturen und Authentifizierung. Diese Funktionen ermöglichen es Entwicklern, Sicherheitsfunktionen in Anwendungen zu integrieren, ohne tiefgehendes Wissen über die Algorithmen zu benötigen.</a:t>
            </a:r>
          </a:p>
        </p:txBody>
      </p:sp>
      <p:sp>
        <p:nvSpPr>
          <p:cNvPr id="9" name="Textplatzhalter 8">
            <a:extLst>
              <a:ext uri="{FF2B5EF4-FFF2-40B4-BE49-F238E27FC236}">
                <a16:creationId xmlns:a16="http://schemas.microsoft.com/office/drawing/2014/main" id="{E077026E-ADC7-871A-86B4-EB6C40D0BFA8}"/>
              </a:ext>
            </a:extLst>
          </p:cNvPr>
          <p:cNvSpPr>
            <a:spLocks noGrp="1"/>
          </p:cNvSpPr>
          <p:nvPr>
            <p:ph type="body" sz="quarter" idx="17"/>
          </p:nvPr>
        </p:nvSpPr>
        <p:spPr/>
        <p:txBody>
          <a:bodyPr/>
          <a:lstStyle/>
          <a:p>
            <a:r>
              <a:rPr lang="de-DE"/>
              <a:t>DEFINITION</a:t>
            </a:r>
          </a:p>
        </p:txBody>
      </p:sp>
      <p:sp>
        <p:nvSpPr>
          <p:cNvPr id="10" name="Textplatzhalter 9">
            <a:extLst>
              <a:ext uri="{FF2B5EF4-FFF2-40B4-BE49-F238E27FC236}">
                <a16:creationId xmlns:a16="http://schemas.microsoft.com/office/drawing/2014/main" id="{9B755900-395A-F29D-C321-018AF2CC1F6A}"/>
              </a:ext>
            </a:extLst>
          </p:cNvPr>
          <p:cNvSpPr>
            <a:spLocks noGrp="1"/>
          </p:cNvSpPr>
          <p:nvPr>
            <p:ph type="body" sz="quarter" idx="18"/>
          </p:nvPr>
        </p:nvSpPr>
        <p:spPr/>
        <p:txBody>
          <a:bodyPr/>
          <a:lstStyle/>
          <a:p>
            <a:r>
              <a:rPr lang="de-DE"/>
              <a:t>FUNKTIONEN</a:t>
            </a:r>
          </a:p>
        </p:txBody>
      </p:sp>
    </p:spTree>
    <p:extLst>
      <p:ext uri="{BB962C8B-B14F-4D97-AF65-F5344CB8AC3E}">
        <p14:creationId xmlns:p14="http://schemas.microsoft.com/office/powerpoint/2010/main" val="605836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0925D6-E77B-993D-CCF1-EE0AC61E4416}"/>
              </a:ext>
            </a:extLst>
          </p:cNvPr>
          <p:cNvSpPr>
            <a:spLocks noGrp="1"/>
          </p:cNvSpPr>
          <p:nvPr>
            <p:ph type="title"/>
          </p:nvPr>
        </p:nvSpPr>
        <p:spPr/>
        <p:txBody>
          <a:bodyPr/>
          <a:lstStyle/>
          <a:p>
            <a:r>
              <a:rPr lang="de-DE" sz="3600" dirty="0"/>
              <a:t>ANWENDUNGEN VON CRYPTOGRAPHIC SERVICE PROVIDERN</a:t>
            </a:r>
          </a:p>
        </p:txBody>
      </p:sp>
      <p:sp>
        <p:nvSpPr>
          <p:cNvPr id="3" name="Fußzeilenplatzhalter 2">
            <a:extLst>
              <a:ext uri="{FF2B5EF4-FFF2-40B4-BE49-F238E27FC236}">
                <a16:creationId xmlns:a16="http://schemas.microsoft.com/office/drawing/2014/main" id="{D8B45805-4137-47B5-B3CC-206BD5FE37F7}"/>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49305436-981D-FE49-27D0-E9F50F469567}"/>
              </a:ext>
            </a:extLst>
          </p:cNvPr>
          <p:cNvSpPr>
            <a:spLocks noGrp="1"/>
          </p:cNvSpPr>
          <p:nvPr>
            <p:ph type="sldNum" sz="quarter" idx="11"/>
          </p:nvPr>
        </p:nvSpPr>
        <p:spPr/>
        <p:txBody>
          <a:bodyPr/>
          <a:lstStyle/>
          <a:p>
            <a:fld id="{CF6F24BE-8BEB-403A-BDCC-38E201D0662D}" type="slidenum">
              <a:rPr lang="en-ID" smtClean="0"/>
              <a:pPr/>
              <a:t>4</a:t>
            </a:fld>
            <a:endParaRPr lang="en-ID"/>
          </a:p>
        </p:txBody>
      </p:sp>
      <p:sp>
        <p:nvSpPr>
          <p:cNvPr id="5" name="Textplatzhalter 4">
            <a:extLst>
              <a:ext uri="{FF2B5EF4-FFF2-40B4-BE49-F238E27FC236}">
                <a16:creationId xmlns:a16="http://schemas.microsoft.com/office/drawing/2014/main" id="{87FEF5DC-8D6C-4D0D-497B-0F5C95301602}"/>
              </a:ext>
            </a:extLst>
          </p:cNvPr>
          <p:cNvSpPr>
            <a:spLocks noGrp="1"/>
          </p:cNvSpPr>
          <p:nvPr>
            <p:ph type="body" sz="quarter" idx="13"/>
          </p:nvPr>
        </p:nvSpPr>
        <p:spPr/>
        <p:txBody>
          <a:bodyPr/>
          <a:lstStyle/>
          <a:p>
            <a:r>
              <a:rPr lang="de-DE"/>
              <a:t>CSPs werden in der Datenverschlüsselung verwendet, um vertrauliche Informationen vor unbefugtem Zugriff zu schützen. Dies ist besonders wichtig in Branchen wie Finanzwesen und Gesundheitswesen.</a:t>
            </a:r>
          </a:p>
        </p:txBody>
      </p:sp>
      <p:sp>
        <p:nvSpPr>
          <p:cNvPr id="6" name="Textplatzhalter 5">
            <a:extLst>
              <a:ext uri="{FF2B5EF4-FFF2-40B4-BE49-F238E27FC236}">
                <a16:creationId xmlns:a16="http://schemas.microsoft.com/office/drawing/2014/main" id="{CB06B1C3-7F6A-57CA-54B7-0ACCEE2B40B6}"/>
              </a:ext>
            </a:extLst>
          </p:cNvPr>
          <p:cNvSpPr>
            <a:spLocks noGrp="1"/>
          </p:cNvSpPr>
          <p:nvPr>
            <p:ph type="body" sz="quarter" idx="14"/>
          </p:nvPr>
        </p:nvSpPr>
        <p:spPr/>
        <p:txBody>
          <a:bodyPr/>
          <a:lstStyle/>
          <a:p>
            <a:r>
              <a:rPr lang="de-DE"/>
              <a:t>Digitale Signaturen, unterstützt durch CSPs, gewährleisten die Integrität und Authentizität von Dokumenten. Sie sind unverzichtbar in rechtlichen und geschäftlichen Prozessen.</a:t>
            </a:r>
          </a:p>
        </p:txBody>
      </p:sp>
      <p:sp>
        <p:nvSpPr>
          <p:cNvPr id="7" name="Textplatzhalter 6">
            <a:extLst>
              <a:ext uri="{FF2B5EF4-FFF2-40B4-BE49-F238E27FC236}">
                <a16:creationId xmlns:a16="http://schemas.microsoft.com/office/drawing/2014/main" id="{9AA803A5-B557-2446-D9FD-BC48B22F7101}"/>
              </a:ext>
            </a:extLst>
          </p:cNvPr>
          <p:cNvSpPr>
            <a:spLocks noGrp="1"/>
          </p:cNvSpPr>
          <p:nvPr>
            <p:ph type="body" sz="quarter" idx="15"/>
          </p:nvPr>
        </p:nvSpPr>
        <p:spPr/>
        <p:txBody>
          <a:bodyPr/>
          <a:lstStyle/>
          <a:p>
            <a:r>
              <a:rPr lang="de-DE"/>
              <a:t>DATENVERSCHLÜSSELUNG</a:t>
            </a:r>
          </a:p>
        </p:txBody>
      </p:sp>
      <p:sp>
        <p:nvSpPr>
          <p:cNvPr id="8" name="Textplatzhalter 7">
            <a:extLst>
              <a:ext uri="{FF2B5EF4-FFF2-40B4-BE49-F238E27FC236}">
                <a16:creationId xmlns:a16="http://schemas.microsoft.com/office/drawing/2014/main" id="{AA362CA5-C3F1-F733-087D-3E0DB247C55C}"/>
              </a:ext>
            </a:extLst>
          </p:cNvPr>
          <p:cNvSpPr>
            <a:spLocks noGrp="1"/>
          </p:cNvSpPr>
          <p:nvPr>
            <p:ph type="body" sz="quarter" idx="16"/>
          </p:nvPr>
        </p:nvSpPr>
        <p:spPr/>
        <p:txBody>
          <a:bodyPr/>
          <a:lstStyle/>
          <a:p>
            <a:r>
              <a:rPr lang="de-DE"/>
              <a:t>DIGITALE SIGNATUREN</a:t>
            </a:r>
          </a:p>
        </p:txBody>
      </p:sp>
      <p:sp>
        <p:nvSpPr>
          <p:cNvPr id="9" name="Textplatzhalter 8">
            <a:extLst>
              <a:ext uri="{FF2B5EF4-FFF2-40B4-BE49-F238E27FC236}">
                <a16:creationId xmlns:a16="http://schemas.microsoft.com/office/drawing/2014/main" id="{0ED409CD-2F4C-D738-E5FC-DCCAF7252221}"/>
              </a:ext>
            </a:extLst>
          </p:cNvPr>
          <p:cNvSpPr>
            <a:spLocks noGrp="1"/>
          </p:cNvSpPr>
          <p:nvPr>
            <p:ph type="body" sz="quarter" idx="17"/>
          </p:nvPr>
        </p:nvSpPr>
        <p:spPr/>
        <p:txBody>
          <a:bodyPr/>
          <a:lstStyle/>
          <a:p>
            <a:r>
              <a:rPr lang="de-DE"/>
              <a:t>CSPs ermöglichen sichere Authentifizierungsmechanismen, z.B. durch die Verwendung von Zertifikaten. Dies hilft, Identitätsdiebstahl und unbefugten Zugriff zu verhindern.</a:t>
            </a:r>
          </a:p>
        </p:txBody>
      </p:sp>
      <p:sp>
        <p:nvSpPr>
          <p:cNvPr id="10" name="Textplatzhalter 9">
            <a:extLst>
              <a:ext uri="{FF2B5EF4-FFF2-40B4-BE49-F238E27FC236}">
                <a16:creationId xmlns:a16="http://schemas.microsoft.com/office/drawing/2014/main" id="{5A82AC99-4BE7-6501-BD46-2F7E0B9F847A}"/>
              </a:ext>
            </a:extLst>
          </p:cNvPr>
          <p:cNvSpPr>
            <a:spLocks noGrp="1"/>
          </p:cNvSpPr>
          <p:nvPr>
            <p:ph type="body" sz="quarter" idx="18"/>
          </p:nvPr>
        </p:nvSpPr>
        <p:spPr/>
        <p:txBody>
          <a:bodyPr/>
          <a:lstStyle/>
          <a:p>
            <a:r>
              <a:rPr lang="de-DE"/>
              <a:t>SICHERE AUTHENTIFIZIERUNG</a:t>
            </a:r>
          </a:p>
        </p:txBody>
      </p:sp>
    </p:spTree>
    <p:extLst>
      <p:ext uri="{BB962C8B-B14F-4D97-AF65-F5344CB8AC3E}">
        <p14:creationId xmlns:p14="http://schemas.microsoft.com/office/powerpoint/2010/main" val="150600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9305C-10D6-E3C1-8986-C200A25104E5}"/>
              </a:ext>
            </a:extLst>
          </p:cNvPr>
          <p:cNvSpPr>
            <a:spLocks noGrp="1"/>
          </p:cNvSpPr>
          <p:nvPr>
            <p:ph type="title"/>
          </p:nvPr>
        </p:nvSpPr>
        <p:spPr/>
        <p:txBody>
          <a:bodyPr/>
          <a:lstStyle/>
          <a:p>
            <a:r>
              <a:rPr lang="de-DE" sz="3200" dirty="0"/>
              <a:t>WICHTIGE MERKMALE EINES KEY STORAGE PROVIDERS (KSP)</a:t>
            </a:r>
          </a:p>
        </p:txBody>
      </p:sp>
      <p:sp>
        <p:nvSpPr>
          <p:cNvPr id="3" name="Fußzeilenplatzhalter 2">
            <a:extLst>
              <a:ext uri="{FF2B5EF4-FFF2-40B4-BE49-F238E27FC236}">
                <a16:creationId xmlns:a16="http://schemas.microsoft.com/office/drawing/2014/main" id="{F4489493-D1C7-602F-C98A-9982A22A508A}"/>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39A02A30-D095-6E00-A8DF-9BF70F0A01A1}"/>
              </a:ext>
            </a:extLst>
          </p:cNvPr>
          <p:cNvSpPr>
            <a:spLocks noGrp="1"/>
          </p:cNvSpPr>
          <p:nvPr>
            <p:ph type="sldNum" sz="quarter" idx="11"/>
          </p:nvPr>
        </p:nvSpPr>
        <p:spPr/>
        <p:txBody>
          <a:bodyPr/>
          <a:lstStyle/>
          <a:p>
            <a:fld id="{CF6F24BE-8BEB-403A-BDCC-38E201D0662D}" type="slidenum">
              <a:rPr lang="en-ID" smtClean="0"/>
              <a:pPr/>
              <a:t>5</a:t>
            </a:fld>
            <a:endParaRPr lang="en-ID"/>
          </a:p>
        </p:txBody>
      </p:sp>
      <p:pic>
        <p:nvPicPr>
          <p:cNvPr id="10" name="Bildplatzhalter 9">
            <a:extLst>
              <a:ext uri="{FF2B5EF4-FFF2-40B4-BE49-F238E27FC236}">
                <a16:creationId xmlns:a16="http://schemas.microsoft.com/office/drawing/2014/main" id="{DFA2BC73-BB9A-27F2-5CC3-D71148B153B6}"/>
              </a:ext>
            </a:extLst>
          </p:cNvPr>
          <p:cNvPicPr>
            <a:picLocks noGrp="1" noChangeAspect="1"/>
          </p:cNvPicPr>
          <p:nvPr>
            <p:ph type="pic" sz="quarter" idx="12"/>
          </p:nvPr>
        </p:nvPicPr>
        <p:blipFill>
          <a:blip r:embed="rId2"/>
          <a:srcRect t="5549" b="5549"/>
          <a:stretch>
            <a:fillRect/>
          </a:stretch>
        </p:blipFill>
        <p:spPr/>
      </p:pic>
      <p:sp>
        <p:nvSpPr>
          <p:cNvPr id="6" name="Textplatzhalter 5">
            <a:extLst>
              <a:ext uri="{FF2B5EF4-FFF2-40B4-BE49-F238E27FC236}">
                <a16:creationId xmlns:a16="http://schemas.microsoft.com/office/drawing/2014/main" id="{11E2973A-BAD0-035E-0173-8F1A2E2611F0}"/>
              </a:ext>
            </a:extLst>
          </p:cNvPr>
          <p:cNvSpPr>
            <a:spLocks noGrp="1"/>
          </p:cNvSpPr>
          <p:nvPr>
            <p:ph type="body" sz="quarter" idx="23"/>
          </p:nvPr>
        </p:nvSpPr>
        <p:spPr/>
        <p:txBody>
          <a:bodyPr/>
          <a:lstStyle/>
          <a:p>
            <a:r>
              <a:rPr lang="de-DE"/>
              <a:t>Ein KSP ist verantwortlich für die sichere Verwaltung und Speicherung von kryptografischen Schlüsseln. Er stellt sicher, dass Schlüssel sicher generiert, gespeichert und verwendet werden.</a:t>
            </a:r>
          </a:p>
        </p:txBody>
      </p:sp>
      <p:sp>
        <p:nvSpPr>
          <p:cNvPr id="7" name="Textplatzhalter 6">
            <a:extLst>
              <a:ext uri="{FF2B5EF4-FFF2-40B4-BE49-F238E27FC236}">
                <a16:creationId xmlns:a16="http://schemas.microsoft.com/office/drawing/2014/main" id="{B7A49C73-4F1E-F354-3858-9BABF22C44E4}"/>
              </a:ext>
            </a:extLst>
          </p:cNvPr>
          <p:cNvSpPr>
            <a:spLocks noGrp="1"/>
          </p:cNvSpPr>
          <p:nvPr>
            <p:ph type="body" sz="quarter" idx="24"/>
          </p:nvPr>
        </p:nvSpPr>
        <p:spPr/>
        <p:txBody>
          <a:bodyPr/>
          <a:lstStyle/>
          <a:p>
            <a:r>
              <a:rPr lang="de-DE"/>
              <a:t>KSPs bieten Schnittstellen für Anwendungen, um Schlüssel sicher zu verwalten. Dies umfasst sowohl softwarebasierte als auch hardwarebasierte Lösungen, um maximale Sicherheit zu gewährleisten.</a:t>
            </a:r>
          </a:p>
        </p:txBody>
      </p:sp>
      <p:sp>
        <p:nvSpPr>
          <p:cNvPr id="8" name="Textplatzhalter 7">
            <a:extLst>
              <a:ext uri="{FF2B5EF4-FFF2-40B4-BE49-F238E27FC236}">
                <a16:creationId xmlns:a16="http://schemas.microsoft.com/office/drawing/2014/main" id="{CCEAE00B-C712-DCA8-C120-07F0C8A287EA}"/>
              </a:ext>
            </a:extLst>
          </p:cNvPr>
          <p:cNvSpPr>
            <a:spLocks noGrp="1"/>
          </p:cNvSpPr>
          <p:nvPr>
            <p:ph type="body" sz="quarter" idx="25"/>
          </p:nvPr>
        </p:nvSpPr>
        <p:spPr/>
        <p:txBody>
          <a:bodyPr/>
          <a:lstStyle/>
          <a:p>
            <a:r>
              <a:rPr lang="de-DE"/>
              <a:t>DEFINITION</a:t>
            </a:r>
          </a:p>
        </p:txBody>
      </p:sp>
      <p:sp>
        <p:nvSpPr>
          <p:cNvPr id="9" name="Textplatzhalter 8">
            <a:extLst>
              <a:ext uri="{FF2B5EF4-FFF2-40B4-BE49-F238E27FC236}">
                <a16:creationId xmlns:a16="http://schemas.microsoft.com/office/drawing/2014/main" id="{75AD9AB9-539B-B5A7-11D9-BC5B4EF36E03}"/>
              </a:ext>
            </a:extLst>
          </p:cNvPr>
          <p:cNvSpPr>
            <a:spLocks noGrp="1"/>
          </p:cNvSpPr>
          <p:nvPr>
            <p:ph type="body" sz="quarter" idx="26"/>
          </p:nvPr>
        </p:nvSpPr>
        <p:spPr/>
        <p:txBody>
          <a:bodyPr/>
          <a:lstStyle/>
          <a:p>
            <a:r>
              <a:rPr lang="de-DE"/>
              <a:t>NUTZUNG</a:t>
            </a:r>
          </a:p>
        </p:txBody>
      </p:sp>
    </p:spTree>
    <p:extLst>
      <p:ext uri="{BB962C8B-B14F-4D97-AF65-F5344CB8AC3E}">
        <p14:creationId xmlns:p14="http://schemas.microsoft.com/office/powerpoint/2010/main" val="271564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4F401-FB05-F6F5-FD18-901090DA2F6A}"/>
              </a:ext>
            </a:extLst>
          </p:cNvPr>
          <p:cNvSpPr>
            <a:spLocks noGrp="1"/>
          </p:cNvSpPr>
          <p:nvPr>
            <p:ph type="title"/>
          </p:nvPr>
        </p:nvSpPr>
        <p:spPr/>
        <p:txBody>
          <a:bodyPr/>
          <a:lstStyle/>
          <a:p>
            <a:r>
              <a:rPr lang="de-DE"/>
              <a:t>KSP IMPLEMENTIERUNGSOPTIONEN</a:t>
            </a:r>
          </a:p>
        </p:txBody>
      </p:sp>
      <p:sp>
        <p:nvSpPr>
          <p:cNvPr id="3" name="Fußzeilenplatzhalter 2">
            <a:extLst>
              <a:ext uri="{FF2B5EF4-FFF2-40B4-BE49-F238E27FC236}">
                <a16:creationId xmlns:a16="http://schemas.microsoft.com/office/drawing/2014/main" id="{73678AAF-E3CA-0C58-A6AB-2CC9306516E0}"/>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0A922F4C-967B-A7FB-FE9D-24C5B99A8B8A}"/>
              </a:ext>
            </a:extLst>
          </p:cNvPr>
          <p:cNvSpPr>
            <a:spLocks noGrp="1"/>
          </p:cNvSpPr>
          <p:nvPr>
            <p:ph type="sldNum" sz="quarter" idx="11"/>
          </p:nvPr>
        </p:nvSpPr>
        <p:spPr/>
        <p:txBody>
          <a:bodyPr/>
          <a:lstStyle/>
          <a:p>
            <a:fld id="{CF6F24BE-8BEB-403A-BDCC-38E201D0662D}" type="slidenum">
              <a:rPr lang="en-ID" smtClean="0"/>
              <a:pPr/>
              <a:t>6</a:t>
            </a:fld>
            <a:endParaRPr lang="en-ID"/>
          </a:p>
        </p:txBody>
      </p:sp>
      <p:sp>
        <p:nvSpPr>
          <p:cNvPr id="5" name="Textplatzhalter 4">
            <a:extLst>
              <a:ext uri="{FF2B5EF4-FFF2-40B4-BE49-F238E27FC236}">
                <a16:creationId xmlns:a16="http://schemas.microsoft.com/office/drawing/2014/main" id="{6C653A79-239D-0A95-5181-475579B9C004}"/>
              </a:ext>
            </a:extLst>
          </p:cNvPr>
          <p:cNvSpPr>
            <a:spLocks noGrp="1"/>
          </p:cNvSpPr>
          <p:nvPr>
            <p:ph type="body" sz="quarter" idx="13"/>
          </p:nvPr>
        </p:nvSpPr>
        <p:spPr/>
        <p:txBody>
          <a:bodyPr/>
          <a:lstStyle/>
          <a:p>
            <a:r>
              <a:rPr lang="de-DE"/>
              <a:t>Softwarebasierte KSPs nutzen den vorhandenen Speicher eines Systems, um Schlüssel zu verwalten. Sie bieten Flexibilität und einfache Integration, sind jedoch anfälliger für Software-Angriffe.</a:t>
            </a:r>
          </a:p>
        </p:txBody>
      </p:sp>
      <p:sp>
        <p:nvSpPr>
          <p:cNvPr id="6" name="Textplatzhalter 5">
            <a:extLst>
              <a:ext uri="{FF2B5EF4-FFF2-40B4-BE49-F238E27FC236}">
                <a16:creationId xmlns:a16="http://schemas.microsoft.com/office/drawing/2014/main" id="{2EAE7469-C683-881A-F3D9-4A178EF19A23}"/>
              </a:ext>
            </a:extLst>
          </p:cNvPr>
          <p:cNvSpPr>
            <a:spLocks noGrp="1"/>
          </p:cNvSpPr>
          <p:nvPr>
            <p:ph type="body" sz="quarter" idx="14"/>
          </p:nvPr>
        </p:nvSpPr>
        <p:spPr/>
        <p:txBody>
          <a:bodyPr/>
          <a:lstStyle/>
          <a:p>
            <a:r>
              <a:rPr lang="de-DE"/>
              <a:t>Hardwarebasierte KSPs nutzen spezialisierte Geräte wie Hardware-Sicherheitsmodule (HSMs) zur sicheren Speicherung von Schlüsseln. Sie bieten einen höheren Sicherheitsstandard, da sie physisch isoliert sind.</a:t>
            </a:r>
          </a:p>
        </p:txBody>
      </p:sp>
      <p:sp>
        <p:nvSpPr>
          <p:cNvPr id="7" name="Textplatzhalter 6">
            <a:extLst>
              <a:ext uri="{FF2B5EF4-FFF2-40B4-BE49-F238E27FC236}">
                <a16:creationId xmlns:a16="http://schemas.microsoft.com/office/drawing/2014/main" id="{9BAB50CE-6BAB-E3E7-BDD0-9261F9262426}"/>
              </a:ext>
            </a:extLst>
          </p:cNvPr>
          <p:cNvSpPr>
            <a:spLocks noGrp="1"/>
          </p:cNvSpPr>
          <p:nvPr>
            <p:ph type="body" sz="quarter" idx="15"/>
          </p:nvPr>
        </p:nvSpPr>
        <p:spPr/>
        <p:txBody>
          <a:bodyPr/>
          <a:lstStyle/>
          <a:p>
            <a:r>
              <a:rPr lang="de-DE"/>
              <a:t>SOFTWAREBASIERTE KSPS</a:t>
            </a:r>
          </a:p>
        </p:txBody>
      </p:sp>
      <p:sp>
        <p:nvSpPr>
          <p:cNvPr id="8" name="Textplatzhalter 7">
            <a:extLst>
              <a:ext uri="{FF2B5EF4-FFF2-40B4-BE49-F238E27FC236}">
                <a16:creationId xmlns:a16="http://schemas.microsoft.com/office/drawing/2014/main" id="{DA7FC922-8EFC-866C-76A7-11E73DB1E65F}"/>
              </a:ext>
            </a:extLst>
          </p:cNvPr>
          <p:cNvSpPr>
            <a:spLocks noGrp="1"/>
          </p:cNvSpPr>
          <p:nvPr>
            <p:ph type="body" sz="quarter" idx="16"/>
          </p:nvPr>
        </p:nvSpPr>
        <p:spPr/>
        <p:txBody>
          <a:bodyPr/>
          <a:lstStyle/>
          <a:p>
            <a:r>
              <a:rPr lang="de-DE"/>
              <a:t>HARDWAREBASIERTE KSPS</a:t>
            </a:r>
          </a:p>
        </p:txBody>
      </p:sp>
      <p:sp>
        <p:nvSpPr>
          <p:cNvPr id="9" name="Textplatzhalter 8">
            <a:extLst>
              <a:ext uri="{FF2B5EF4-FFF2-40B4-BE49-F238E27FC236}">
                <a16:creationId xmlns:a16="http://schemas.microsoft.com/office/drawing/2014/main" id="{A3ACB145-CE34-43F3-2DC2-69BB7209350C}"/>
              </a:ext>
            </a:extLst>
          </p:cNvPr>
          <p:cNvSpPr>
            <a:spLocks noGrp="1"/>
          </p:cNvSpPr>
          <p:nvPr>
            <p:ph type="body" sz="quarter" idx="17"/>
          </p:nvPr>
        </p:nvSpPr>
        <p:spPr/>
        <p:txBody>
          <a:bodyPr/>
          <a:lstStyle/>
          <a:p>
            <a:r>
              <a:rPr lang="de-DE"/>
              <a:t>Hybridlösungen kombinieren die Vorteile von software- und hardwarebasierten KSPs. Sie bieten sowohl Flexibilität als auch eine erhöhte Sicherheit durch die Nutzung von HSMs.</a:t>
            </a:r>
          </a:p>
        </p:txBody>
      </p:sp>
      <p:sp>
        <p:nvSpPr>
          <p:cNvPr id="10" name="Textplatzhalter 9">
            <a:extLst>
              <a:ext uri="{FF2B5EF4-FFF2-40B4-BE49-F238E27FC236}">
                <a16:creationId xmlns:a16="http://schemas.microsoft.com/office/drawing/2014/main" id="{897FA214-A67D-0770-15BA-61DDEC863EC5}"/>
              </a:ext>
            </a:extLst>
          </p:cNvPr>
          <p:cNvSpPr>
            <a:spLocks noGrp="1"/>
          </p:cNvSpPr>
          <p:nvPr>
            <p:ph type="body" sz="quarter" idx="18"/>
          </p:nvPr>
        </p:nvSpPr>
        <p:spPr/>
        <p:txBody>
          <a:bodyPr/>
          <a:lstStyle/>
          <a:p>
            <a:r>
              <a:rPr lang="de-DE"/>
              <a:t>HYBRIDLÖSUNGEN</a:t>
            </a:r>
          </a:p>
        </p:txBody>
      </p:sp>
    </p:spTree>
    <p:extLst>
      <p:ext uri="{BB962C8B-B14F-4D97-AF65-F5344CB8AC3E}">
        <p14:creationId xmlns:p14="http://schemas.microsoft.com/office/powerpoint/2010/main" val="347287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B0FD4D-9C39-88BB-363D-81520EE03FF4}"/>
              </a:ext>
            </a:extLst>
          </p:cNvPr>
          <p:cNvSpPr>
            <a:spLocks noGrp="1"/>
          </p:cNvSpPr>
          <p:nvPr>
            <p:ph type="title"/>
          </p:nvPr>
        </p:nvSpPr>
        <p:spPr/>
        <p:txBody>
          <a:bodyPr/>
          <a:lstStyle/>
          <a:p>
            <a:r>
              <a:rPr lang="de-DE" sz="4000" dirty="0"/>
              <a:t>ÜBERBLICK ÜBER CRYPTOGRAPHY NEXT GENERATION (CNG)</a:t>
            </a:r>
          </a:p>
        </p:txBody>
      </p:sp>
      <p:sp>
        <p:nvSpPr>
          <p:cNvPr id="3" name="Fußzeilenplatzhalter 2">
            <a:extLst>
              <a:ext uri="{FF2B5EF4-FFF2-40B4-BE49-F238E27FC236}">
                <a16:creationId xmlns:a16="http://schemas.microsoft.com/office/drawing/2014/main" id="{27F25208-F293-0116-0288-FB76B9230D5D}"/>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8FA79D9C-8F76-5A98-BF2F-8496ECD4160E}"/>
              </a:ext>
            </a:extLst>
          </p:cNvPr>
          <p:cNvSpPr>
            <a:spLocks noGrp="1"/>
          </p:cNvSpPr>
          <p:nvPr>
            <p:ph type="sldNum" sz="quarter" idx="11"/>
          </p:nvPr>
        </p:nvSpPr>
        <p:spPr/>
        <p:txBody>
          <a:bodyPr/>
          <a:lstStyle/>
          <a:p>
            <a:fld id="{CF6F24BE-8BEB-403A-BDCC-38E201D0662D}" type="slidenum">
              <a:rPr lang="en-ID" smtClean="0"/>
              <a:pPr/>
              <a:t>7</a:t>
            </a:fld>
            <a:endParaRPr lang="en-ID"/>
          </a:p>
        </p:txBody>
      </p:sp>
      <p:pic>
        <p:nvPicPr>
          <p:cNvPr id="11" name="Bildplatzhalter 10">
            <a:extLst>
              <a:ext uri="{FF2B5EF4-FFF2-40B4-BE49-F238E27FC236}">
                <a16:creationId xmlns:a16="http://schemas.microsoft.com/office/drawing/2014/main" id="{35328465-D94C-4AD9-D78E-DBF0E624AC20}"/>
              </a:ext>
            </a:extLst>
          </p:cNvPr>
          <p:cNvPicPr>
            <a:picLocks noGrp="1" noChangeAspect="1"/>
          </p:cNvPicPr>
          <p:nvPr>
            <p:ph type="pic" sz="quarter" idx="12"/>
          </p:nvPr>
        </p:nvPicPr>
        <p:blipFill>
          <a:blip r:embed="rId2"/>
          <a:srcRect t="16667" b="16667"/>
          <a:stretch>
            <a:fillRect/>
          </a:stretch>
        </p:blipFill>
        <p:spPr/>
      </p:pic>
      <p:pic>
        <p:nvPicPr>
          <p:cNvPr id="12" name="Bildplatzhalter 11">
            <a:extLst>
              <a:ext uri="{FF2B5EF4-FFF2-40B4-BE49-F238E27FC236}">
                <a16:creationId xmlns:a16="http://schemas.microsoft.com/office/drawing/2014/main" id="{B2828884-CD63-04ED-2158-62B62D59CAFA}"/>
              </a:ext>
            </a:extLst>
          </p:cNvPr>
          <p:cNvPicPr>
            <a:picLocks noGrp="1" noChangeAspect="1"/>
          </p:cNvPicPr>
          <p:nvPr>
            <p:ph type="pic" sz="quarter" idx="14"/>
          </p:nvPr>
        </p:nvPicPr>
        <p:blipFill>
          <a:blip r:embed="rId3"/>
          <a:srcRect t="10000" b="10000"/>
          <a:stretch>
            <a:fillRect/>
          </a:stretch>
        </p:blipFill>
        <p:spPr/>
      </p:pic>
      <p:sp>
        <p:nvSpPr>
          <p:cNvPr id="7" name="Textplatzhalter 6">
            <a:extLst>
              <a:ext uri="{FF2B5EF4-FFF2-40B4-BE49-F238E27FC236}">
                <a16:creationId xmlns:a16="http://schemas.microsoft.com/office/drawing/2014/main" id="{1BCC113C-B8A6-4C58-0369-AF5493FA296D}"/>
              </a:ext>
            </a:extLst>
          </p:cNvPr>
          <p:cNvSpPr>
            <a:spLocks noGrp="1"/>
          </p:cNvSpPr>
          <p:nvPr>
            <p:ph type="body" sz="quarter" idx="15"/>
          </p:nvPr>
        </p:nvSpPr>
        <p:spPr/>
        <p:txBody>
          <a:bodyPr/>
          <a:lstStyle/>
          <a:p>
            <a:r>
              <a:rPr lang="de-DE"/>
              <a:t>CNG bietet eine flexible und erweiterbare Plattform für verschiedene kryptografische Techniken. Es unterstützt eine breite Palette von Algorithmen und ermöglicht die Integration neuer Techniken.</a:t>
            </a:r>
          </a:p>
        </p:txBody>
      </p:sp>
      <p:sp>
        <p:nvSpPr>
          <p:cNvPr id="8" name="Textplatzhalter 7">
            <a:extLst>
              <a:ext uri="{FF2B5EF4-FFF2-40B4-BE49-F238E27FC236}">
                <a16:creationId xmlns:a16="http://schemas.microsoft.com/office/drawing/2014/main" id="{E5DD72A1-1F8F-E87D-9C08-579D788604D4}"/>
              </a:ext>
            </a:extLst>
          </p:cNvPr>
          <p:cNvSpPr>
            <a:spLocks noGrp="1"/>
          </p:cNvSpPr>
          <p:nvPr>
            <p:ph type="body" sz="quarter" idx="16"/>
          </p:nvPr>
        </p:nvSpPr>
        <p:spPr/>
        <p:txBody>
          <a:bodyPr/>
          <a:lstStyle/>
          <a:p>
            <a:r>
              <a:rPr lang="de-DE"/>
              <a:t>CNG ist ein bedeutender Fortschritt in der IT-Sicherheit. Durch seine Integration in viele Microsoft-Produkte bietet es eine robuste Grundlage für sichere Kommunikation und den Schutz sensibler Daten.</a:t>
            </a:r>
          </a:p>
        </p:txBody>
      </p:sp>
      <p:sp>
        <p:nvSpPr>
          <p:cNvPr id="9" name="Textplatzhalter 8">
            <a:extLst>
              <a:ext uri="{FF2B5EF4-FFF2-40B4-BE49-F238E27FC236}">
                <a16:creationId xmlns:a16="http://schemas.microsoft.com/office/drawing/2014/main" id="{6837F912-1226-198E-753E-416A51FE0EE7}"/>
              </a:ext>
            </a:extLst>
          </p:cNvPr>
          <p:cNvSpPr>
            <a:spLocks noGrp="1"/>
          </p:cNvSpPr>
          <p:nvPr>
            <p:ph type="body" sz="quarter" idx="17"/>
          </p:nvPr>
        </p:nvSpPr>
        <p:spPr/>
        <p:txBody>
          <a:bodyPr/>
          <a:lstStyle/>
          <a:p>
            <a:r>
              <a:rPr lang="de-DE"/>
              <a:t>FUNKTIONEN</a:t>
            </a:r>
          </a:p>
        </p:txBody>
      </p:sp>
      <p:sp>
        <p:nvSpPr>
          <p:cNvPr id="10" name="Textplatzhalter 9">
            <a:extLst>
              <a:ext uri="{FF2B5EF4-FFF2-40B4-BE49-F238E27FC236}">
                <a16:creationId xmlns:a16="http://schemas.microsoft.com/office/drawing/2014/main" id="{1C5291FC-AFA3-71F5-A479-0EC95A077228}"/>
              </a:ext>
            </a:extLst>
          </p:cNvPr>
          <p:cNvSpPr>
            <a:spLocks noGrp="1"/>
          </p:cNvSpPr>
          <p:nvPr>
            <p:ph type="body" sz="quarter" idx="18"/>
          </p:nvPr>
        </p:nvSpPr>
        <p:spPr/>
        <p:txBody>
          <a:bodyPr/>
          <a:lstStyle/>
          <a:p>
            <a:r>
              <a:rPr lang="de-DE"/>
              <a:t>BEDEUTUNG</a:t>
            </a:r>
          </a:p>
        </p:txBody>
      </p:sp>
    </p:spTree>
    <p:extLst>
      <p:ext uri="{BB962C8B-B14F-4D97-AF65-F5344CB8AC3E}">
        <p14:creationId xmlns:p14="http://schemas.microsoft.com/office/powerpoint/2010/main" val="159000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MERKMAL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BESCHREIBUNG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Algorithmusvielfalt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Unterstützt sowohl symmetrische als auch asymmetrische Verschlüsselung.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Integration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Integriert in Windows, .NET Framework und andere Microsoft Produkte.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Erweiterbarkeit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Ermöglicht die Integration neuer kryptografischer Algorithmen.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Zukunftssicherheit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Anpassbar an neue Bedrohungen und technologische Fortschritte.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HAUPTMERKMALE VON CNG</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8</a:t>
            </a:fld>
            <a:endParaRPr lang="en-US" sz="1210">
              <a:solidFill>
                <a:srgbClr val="FFFFFF"/>
              </a:solidFill>
              <a:latin typeface="Open Sans"/>
              <a:ea typeface="Open Sans"/>
              <a:cs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581848-AA05-2F24-0142-7F5F91F0CA85}"/>
              </a:ext>
            </a:extLst>
          </p:cNvPr>
          <p:cNvSpPr>
            <a:spLocks noGrp="1"/>
          </p:cNvSpPr>
          <p:nvPr>
            <p:ph type="title"/>
          </p:nvPr>
        </p:nvSpPr>
        <p:spPr/>
        <p:txBody>
          <a:bodyPr/>
          <a:lstStyle/>
          <a:p>
            <a:r>
              <a:rPr lang="de-DE"/>
              <a:t>KRYPTO-ALGORITHMEN IN CNG</a:t>
            </a:r>
          </a:p>
        </p:txBody>
      </p:sp>
      <p:sp>
        <p:nvSpPr>
          <p:cNvPr id="3" name="Fußzeilenplatzhalter 2">
            <a:extLst>
              <a:ext uri="{FF2B5EF4-FFF2-40B4-BE49-F238E27FC236}">
                <a16:creationId xmlns:a16="http://schemas.microsoft.com/office/drawing/2014/main" id="{F227F0DA-E664-F199-0C2E-1DD6B609C61A}"/>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982CD671-A246-E1A1-DAD6-CF6E1E05BB42}"/>
              </a:ext>
            </a:extLst>
          </p:cNvPr>
          <p:cNvSpPr>
            <a:spLocks noGrp="1"/>
          </p:cNvSpPr>
          <p:nvPr>
            <p:ph type="sldNum" sz="quarter" idx="11"/>
          </p:nvPr>
        </p:nvSpPr>
        <p:spPr/>
        <p:txBody>
          <a:bodyPr/>
          <a:lstStyle/>
          <a:p>
            <a:fld id="{CF6F24BE-8BEB-403A-BDCC-38E201D0662D}" type="slidenum">
              <a:rPr lang="en-ID" smtClean="0"/>
              <a:pPr/>
              <a:t>9</a:t>
            </a:fld>
            <a:endParaRPr lang="en-ID"/>
          </a:p>
        </p:txBody>
      </p:sp>
      <p:sp>
        <p:nvSpPr>
          <p:cNvPr id="5" name="Textplatzhalter 4">
            <a:extLst>
              <a:ext uri="{FF2B5EF4-FFF2-40B4-BE49-F238E27FC236}">
                <a16:creationId xmlns:a16="http://schemas.microsoft.com/office/drawing/2014/main" id="{5A0AB410-4CA1-9205-7DBB-BE0820C48469}"/>
              </a:ext>
            </a:extLst>
          </p:cNvPr>
          <p:cNvSpPr>
            <a:spLocks noGrp="1"/>
          </p:cNvSpPr>
          <p:nvPr>
            <p:ph type="body" sz="quarter" idx="13"/>
          </p:nvPr>
        </p:nvSpPr>
        <p:spPr/>
        <p:txBody>
          <a:bodyPr/>
          <a:lstStyle/>
          <a:p>
            <a:r>
              <a:rPr lang="de-DE"/>
              <a:t>CNG unterstützt Algorithmen wie AES und 3DES, die für die symmetrische Verschlüsselung verwendet werden. Diese Algorithmen sind effizient und bieten hohe Sicherheit für große Datenmengen.</a:t>
            </a:r>
          </a:p>
        </p:txBody>
      </p:sp>
      <p:sp>
        <p:nvSpPr>
          <p:cNvPr id="6" name="Textplatzhalter 5">
            <a:extLst>
              <a:ext uri="{FF2B5EF4-FFF2-40B4-BE49-F238E27FC236}">
                <a16:creationId xmlns:a16="http://schemas.microsoft.com/office/drawing/2014/main" id="{AAA74B36-45E6-0495-37B9-EC806877C104}"/>
              </a:ext>
            </a:extLst>
          </p:cNvPr>
          <p:cNvSpPr>
            <a:spLocks noGrp="1"/>
          </p:cNvSpPr>
          <p:nvPr>
            <p:ph type="body" sz="quarter" idx="14"/>
          </p:nvPr>
        </p:nvSpPr>
        <p:spPr/>
        <p:txBody>
          <a:bodyPr/>
          <a:lstStyle/>
          <a:p>
            <a:r>
              <a:rPr lang="de-DE"/>
              <a:t>Zu den unterstützten asymmetrischen Algorithmen gehören RSA und ECC. Diese werden für Schlüsselmanagement und sichere Schlüsselverteilung verwendet.</a:t>
            </a:r>
          </a:p>
        </p:txBody>
      </p:sp>
      <p:sp>
        <p:nvSpPr>
          <p:cNvPr id="7" name="Textplatzhalter 6">
            <a:extLst>
              <a:ext uri="{FF2B5EF4-FFF2-40B4-BE49-F238E27FC236}">
                <a16:creationId xmlns:a16="http://schemas.microsoft.com/office/drawing/2014/main" id="{CE2E55A0-0F3A-A5C5-31B1-AFA4D4CB6FE5}"/>
              </a:ext>
            </a:extLst>
          </p:cNvPr>
          <p:cNvSpPr>
            <a:spLocks noGrp="1"/>
          </p:cNvSpPr>
          <p:nvPr>
            <p:ph type="body" sz="quarter" idx="15"/>
          </p:nvPr>
        </p:nvSpPr>
        <p:spPr/>
        <p:txBody>
          <a:bodyPr/>
          <a:lstStyle/>
          <a:p>
            <a:r>
              <a:rPr lang="de-DE"/>
              <a:t>SYMMETRISCHE VERSCHLÜSSELUNG</a:t>
            </a:r>
          </a:p>
        </p:txBody>
      </p:sp>
      <p:sp>
        <p:nvSpPr>
          <p:cNvPr id="8" name="Textplatzhalter 7">
            <a:extLst>
              <a:ext uri="{FF2B5EF4-FFF2-40B4-BE49-F238E27FC236}">
                <a16:creationId xmlns:a16="http://schemas.microsoft.com/office/drawing/2014/main" id="{FCE4009A-F825-CC0D-582F-62DDD03F30B8}"/>
              </a:ext>
            </a:extLst>
          </p:cNvPr>
          <p:cNvSpPr>
            <a:spLocks noGrp="1"/>
          </p:cNvSpPr>
          <p:nvPr>
            <p:ph type="body" sz="quarter" idx="16"/>
          </p:nvPr>
        </p:nvSpPr>
        <p:spPr/>
        <p:txBody>
          <a:bodyPr/>
          <a:lstStyle/>
          <a:p>
            <a:r>
              <a:rPr lang="de-DE"/>
              <a:t>ASYMMETRISCHE VERSCHLÜSSELUNG</a:t>
            </a:r>
          </a:p>
        </p:txBody>
      </p:sp>
      <p:sp>
        <p:nvSpPr>
          <p:cNvPr id="9" name="Textplatzhalter 8">
            <a:extLst>
              <a:ext uri="{FF2B5EF4-FFF2-40B4-BE49-F238E27FC236}">
                <a16:creationId xmlns:a16="http://schemas.microsoft.com/office/drawing/2014/main" id="{B537FC0C-D7F2-61D7-2300-81550C2F59A2}"/>
              </a:ext>
            </a:extLst>
          </p:cNvPr>
          <p:cNvSpPr>
            <a:spLocks noGrp="1"/>
          </p:cNvSpPr>
          <p:nvPr>
            <p:ph type="body" sz="quarter" idx="17"/>
          </p:nvPr>
        </p:nvSpPr>
        <p:spPr/>
        <p:txBody>
          <a:bodyPr/>
          <a:lstStyle/>
          <a:p>
            <a:r>
              <a:rPr lang="de-DE"/>
              <a:t>CNG unterstützt verschiedene Hash-Funktionen wie SHA-256 und SHA-512. Diese Funktionen werden verwendet, um Datenintegrität zu gewährleisten und digitale Signaturen zu erstellen.</a:t>
            </a:r>
          </a:p>
        </p:txBody>
      </p:sp>
      <p:sp>
        <p:nvSpPr>
          <p:cNvPr id="10" name="Textplatzhalter 9">
            <a:extLst>
              <a:ext uri="{FF2B5EF4-FFF2-40B4-BE49-F238E27FC236}">
                <a16:creationId xmlns:a16="http://schemas.microsoft.com/office/drawing/2014/main" id="{9D9CACAA-A0BE-9982-1ECF-6475E97185ED}"/>
              </a:ext>
            </a:extLst>
          </p:cNvPr>
          <p:cNvSpPr>
            <a:spLocks noGrp="1"/>
          </p:cNvSpPr>
          <p:nvPr>
            <p:ph type="body" sz="quarter" idx="18"/>
          </p:nvPr>
        </p:nvSpPr>
        <p:spPr/>
        <p:txBody>
          <a:bodyPr/>
          <a:lstStyle/>
          <a:p>
            <a:r>
              <a:rPr lang="de-DE"/>
              <a:t>HASH-FUNKTIONEN</a:t>
            </a:r>
          </a:p>
        </p:txBody>
      </p:sp>
    </p:spTree>
    <p:extLst>
      <p:ext uri="{BB962C8B-B14F-4D97-AF65-F5344CB8AC3E}">
        <p14:creationId xmlns:p14="http://schemas.microsoft.com/office/powerpoint/2010/main" val="20641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59C9C6-578D-CF3F-C80F-CFB321083587}"/>
              </a:ext>
            </a:extLst>
          </p:cNvPr>
          <p:cNvSpPr>
            <a:spLocks noGrp="1"/>
          </p:cNvSpPr>
          <p:nvPr>
            <p:ph type="title"/>
          </p:nvPr>
        </p:nvSpPr>
        <p:spPr>
          <a:xfrm>
            <a:off x="188259" y="570115"/>
            <a:ext cx="3734387" cy="5725248"/>
          </a:xfrm>
        </p:spPr>
        <p:txBody>
          <a:bodyPr/>
          <a:lstStyle/>
          <a:p>
            <a:r>
              <a:rPr lang="de-DE" dirty="0"/>
              <a:t>CRYPTOAPI UND SEINE ROLLE</a:t>
            </a:r>
          </a:p>
        </p:txBody>
      </p:sp>
      <p:sp>
        <p:nvSpPr>
          <p:cNvPr id="3" name="Fußzeilenplatzhalter 2">
            <a:extLst>
              <a:ext uri="{FF2B5EF4-FFF2-40B4-BE49-F238E27FC236}">
                <a16:creationId xmlns:a16="http://schemas.microsoft.com/office/drawing/2014/main" id="{7229D0F1-9EA8-E6E6-5BDB-A4B9EE3F3B48}"/>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533664D3-32F7-17DB-ACC8-2A59F8DF8A16}"/>
              </a:ext>
            </a:extLst>
          </p:cNvPr>
          <p:cNvSpPr>
            <a:spLocks noGrp="1"/>
          </p:cNvSpPr>
          <p:nvPr>
            <p:ph type="sldNum" sz="quarter" idx="11"/>
          </p:nvPr>
        </p:nvSpPr>
        <p:spPr/>
        <p:txBody>
          <a:bodyPr/>
          <a:lstStyle/>
          <a:p>
            <a:fld id="{CF6F24BE-8BEB-403A-BDCC-38E201D0662D}" type="slidenum">
              <a:rPr lang="en-ID" smtClean="0"/>
              <a:pPr/>
              <a:t>10</a:t>
            </a:fld>
            <a:endParaRPr lang="en-ID" dirty="0"/>
          </a:p>
        </p:txBody>
      </p:sp>
      <p:pic>
        <p:nvPicPr>
          <p:cNvPr id="8" name="Bildplatzhalter 7">
            <a:extLst>
              <a:ext uri="{FF2B5EF4-FFF2-40B4-BE49-F238E27FC236}">
                <a16:creationId xmlns:a16="http://schemas.microsoft.com/office/drawing/2014/main" id="{9825CA7B-66D3-07A5-1980-DE04FC3F66FC}"/>
              </a:ext>
            </a:extLst>
          </p:cNvPr>
          <p:cNvPicPr>
            <a:picLocks noGrp="1" noChangeAspect="1"/>
          </p:cNvPicPr>
          <p:nvPr>
            <p:ph type="pic" sz="quarter" idx="12"/>
          </p:nvPr>
        </p:nvPicPr>
        <p:blipFill>
          <a:blip r:embed="rId2"/>
          <a:srcRect l="37633" r="37633"/>
          <a:stretch>
            <a:fillRect/>
          </a:stretch>
        </p:blipFill>
        <p:spPr/>
      </p:pic>
      <p:sp>
        <p:nvSpPr>
          <p:cNvPr id="6" name="Textplatzhalter 5">
            <a:extLst>
              <a:ext uri="{FF2B5EF4-FFF2-40B4-BE49-F238E27FC236}">
                <a16:creationId xmlns:a16="http://schemas.microsoft.com/office/drawing/2014/main" id="{2E6D178F-DD5C-C85E-1534-B3CC049DDCC1}"/>
              </a:ext>
            </a:extLst>
          </p:cNvPr>
          <p:cNvSpPr>
            <a:spLocks noGrp="1"/>
          </p:cNvSpPr>
          <p:nvPr>
            <p:ph type="body" sz="quarter" idx="13"/>
          </p:nvPr>
        </p:nvSpPr>
        <p:spPr/>
        <p:txBody>
          <a:bodyPr/>
          <a:lstStyle/>
          <a:p>
            <a:r>
              <a:rPr lang="de-DE"/>
              <a:t>CryptoAPI ist ein Framework von Microsoft, das Entwicklern ermöglicht, kryptografische Dienste in ihre Anwendungen zu integrieren. Es bietet Funktionen wie Verschlüsselung, Entschlüsselung, digitale Signaturen und Schlüsselverwaltung. CryptoAPI ist ein wesentlicher Bestandteil der Sicherheitsarchitektur in Windows-basierten Systemen und wird häufig in Unternehmensanwendungen verwendet.</a:t>
            </a:r>
          </a:p>
        </p:txBody>
      </p:sp>
      <p:sp>
        <p:nvSpPr>
          <p:cNvPr id="7" name="Textplatzhalter 6">
            <a:extLst>
              <a:ext uri="{FF2B5EF4-FFF2-40B4-BE49-F238E27FC236}">
                <a16:creationId xmlns:a16="http://schemas.microsoft.com/office/drawing/2014/main" id="{7777BC7C-3E2B-FF0F-CCD8-DDD70006D1F9}"/>
              </a:ext>
            </a:extLst>
          </p:cNvPr>
          <p:cNvSpPr>
            <a:spLocks noGrp="1"/>
          </p:cNvSpPr>
          <p:nvPr>
            <p:ph type="body" sz="quarter" idx="14"/>
          </p:nvPr>
        </p:nvSpPr>
        <p:spPr/>
        <p:txBody>
          <a:bodyPr/>
          <a:lstStyle/>
          <a:p>
            <a:r>
              <a:rPr lang="de-DE"/>
              <a:t>BEDEUTUNG VON CRYPTOAPI</a:t>
            </a:r>
          </a:p>
        </p:txBody>
      </p:sp>
    </p:spTree>
    <p:extLst>
      <p:ext uri="{BB962C8B-B14F-4D97-AF65-F5344CB8AC3E}">
        <p14:creationId xmlns:p14="http://schemas.microsoft.com/office/powerpoint/2010/main" val="246987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81BB5-FA9C-2E3F-2CC5-24044276B0B1}"/>
              </a:ext>
            </a:extLst>
          </p:cNvPr>
          <p:cNvSpPr>
            <a:spLocks noGrp="1"/>
          </p:cNvSpPr>
          <p:nvPr>
            <p:ph type="title"/>
          </p:nvPr>
        </p:nvSpPr>
        <p:spPr/>
        <p:txBody>
          <a:bodyPr/>
          <a:lstStyle/>
          <a:p>
            <a:r>
              <a:rPr lang="de-DE"/>
              <a:t>EINFÜHRUNG VON KSPS DURCH CNG</a:t>
            </a:r>
          </a:p>
        </p:txBody>
      </p:sp>
      <p:sp>
        <p:nvSpPr>
          <p:cNvPr id="3" name="Fußzeilenplatzhalter 2">
            <a:extLst>
              <a:ext uri="{FF2B5EF4-FFF2-40B4-BE49-F238E27FC236}">
                <a16:creationId xmlns:a16="http://schemas.microsoft.com/office/drawing/2014/main" id="{2EBE0B01-356F-2052-3B32-1C35455079FA}"/>
              </a:ext>
            </a:extLst>
          </p:cNvPr>
          <p:cNvSpPr>
            <a:spLocks noGrp="1"/>
          </p:cNvSpPr>
          <p:nvPr>
            <p:ph type="ftr" sz="quarter" idx="10"/>
          </p:nvPr>
        </p:nvSpPr>
        <p:spPr/>
        <p:txBody>
          <a:bodyPr/>
          <a:lstStyle/>
          <a:p>
            <a:r>
              <a:rPr lang="de-DE"/>
              <a:t>KRYPTOGRAFISCHE SERVICE PROVIDER: GRUNDLAGEN UND ANWENDUNGEN</a:t>
            </a:r>
            <a:endParaRPr lang="en-ID" dirty="0"/>
          </a:p>
        </p:txBody>
      </p:sp>
      <p:sp>
        <p:nvSpPr>
          <p:cNvPr id="4" name="Foliennummernplatzhalter 3">
            <a:extLst>
              <a:ext uri="{FF2B5EF4-FFF2-40B4-BE49-F238E27FC236}">
                <a16:creationId xmlns:a16="http://schemas.microsoft.com/office/drawing/2014/main" id="{BA81BEAE-FD35-D35E-1CB1-223165EF3BE7}"/>
              </a:ext>
            </a:extLst>
          </p:cNvPr>
          <p:cNvSpPr>
            <a:spLocks noGrp="1"/>
          </p:cNvSpPr>
          <p:nvPr>
            <p:ph type="sldNum" sz="quarter" idx="11"/>
          </p:nvPr>
        </p:nvSpPr>
        <p:spPr/>
        <p:txBody>
          <a:bodyPr/>
          <a:lstStyle/>
          <a:p>
            <a:fld id="{CF6F24BE-8BEB-403A-BDCC-38E201D0662D}" type="slidenum">
              <a:rPr lang="en-ID" smtClean="0"/>
              <a:pPr/>
              <a:t>11</a:t>
            </a:fld>
            <a:endParaRPr lang="en-ID"/>
          </a:p>
        </p:txBody>
      </p:sp>
      <p:pic>
        <p:nvPicPr>
          <p:cNvPr id="8" name="Bildplatzhalter 7">
            <a:extLst>
              <a:ext uri="{FF2B5EF4-FFF2-40B4-BE49-F238E27FC236}">
                <a16:creationId xmlns:a16="http://schemas.microsoft.com/office/drawing/2014/main" id="{D778FD94-4672-D2AA-B331-B2EE2DCFB29D}"/>
              </a:ext>
            </a:extLst>
          </p:cNvPr>
          <p:cNvPicPr>
            <a:picLocks noGrp="1" noChangeAspect="1"/>
          </p:cNvPicPr>
          <p:nvPr>
            <p:ph type="pic" sz="quarter" idx="12"/>
          </p:nvPr>
        </p:nvPicPr>
        <p:blipFill>
          <a:blip r:embed="rId2"/>
          <a:srcRect l="31657" r="31657"/>
          <a:stretch>
            <a:fillRect/>
          </a:stretch>
        </p:blipFill>
        <p:spPr/>
      </p:pic>
      <p:sp>
        <p:nvSpPr>
          <p:cNvPr id="6" name="Textplatzhalter 5">
            <a:extLst>
              <a:ext uri="{FF2B5EF4-FFF2-40B4-BE49-F238E27FC236}">
                <a16:creationId xmlns:a16="http://schemas.microsoft.com/office/drawing/2014/main" id="{8EEB796D-25DD-2327-0980-BAE24CB87699}"/>
              </a:ext>
            </a:extLst>
          </p:cNvPr>
          <p:cNvSpPr>
            <a:spLocks noGrp="1"/>
          </p:cNvSpPr>
          <p:nvPr>
            <p:ph type="body" sz="quarter" idx="13"/>
          </p:nvPr>
        </p:nvSpPr>
        <p:spPr/>
        <p:txBody>
          <a:bodyPr/>
          <a:lstStyle/>
          <a:p>
            <a:r>
              <a:rPr lang="de-DE"/>
              <a:t>Mit Windows Vista und der Einführung von Cryptography Next Generation (CNG) wurden die Key Storage Provider (KSP) eingeführt. Sie bieten eine sicherere und flexiblere Methode zur Verwaltung kryptografischer Schlüssel. Dies war eine Antwort auf die wachsenden Anforderungen an die IT-Sicherheit und die Notwendigkeit, neue kryptografische Techniken zu unterstützen.</a:t>
            </a:r>
          </a:p>
        </p:txBody>
      </p:sp>
      <p:sp>
        <p:nvSpPr>
          <p:cNvPr id="7" name="Textplatzhalter 6">
            <a:extLst>
              <a:ext uri="{FF2B5EF4-FFF2-40B4-BE49-F238E27FC236}">
                <a16:creationId xmlns:a16="http://schemas.microsoft.com/office/drawing/2014/main" id="{12ADCC34-5B2D-AC8A-A9A1-E25D36BE0496}"/>
              </a:ext>
            </a:extLst>
          </p:cNvPr>
          <p:cNvSpPr>
            <a:spLocks noGrp="1"/>
          </p:cNvSpPr>
          <p:nvPr>
            <p:ph type="body" sz="quarter" idx="14"/>
          </p:nvPr>
        </p:nvSpPr>
        <p:spPr/>
        <p:txBody>
          <a:bodyPr/>
          <a:lstStyle/>
          <a:p>
            <a:r>
              <a:rPr lang="de-DE"/>
              <a:t>GRUND FÜR DIE EINFÜHRUNG VON KSPS</a:t>
            </a:r>
          </a:p>
        </p:txBody>
      </p:sp>
    </p:spTree>
    <p:extLst>
      <p:ext uri="{BB962C8B-B14F-4D97-AF65-F5344CB8AC3E}">
        <p14:creationId xmlns:p14="http://schemas.microsoft.com/office/powerpoint/2010/main" val="3144529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097024"/>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MERKMAL</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CSP</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KSP</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CNG</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0958F7"/>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Definition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Softwarelib für kryptografische Algorithmen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Speicherung kryptografischer Schlüssel</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Kryptografische Plattform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Funktion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Verschlüsselung, Digitale Signaturen</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Schlüsselverwaltung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Breite Algorithmusunterstützung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Implementierung</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Softwarebasiert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Software/Hardwarebasiert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Integriert in Microsoft-Produkte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 name="Text 0"/>
          <p:cNvSpPr/>
          <p:nvPr/>
        </p:nvSpPr>
        <p:spPr>
          <a:xfrm>
            <a:off x="596900" y="571500"/>
            <a:ext cx="10363200" cy="9525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Montserrat ExtraBold"/>
              </a:rPr>
              <a:t>VERGLEICH: CSP VS KSP VS CNG</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11569700" y="6350000"/>
            <a:ext cx="609600" cy="355600"/>
          </a:xfrm>
          <a:prstGeom prst="rect">
            <a:avLst/>
          </a:prstGeom>
          <a:extLst>
            <a:ext uri="{C572A759-6A51-4108-AA02-DFA0A04FC94B}">
              <ma14:wrappingTextBoxFlag xmlns:ma14="http://schemas.microsoft.com/office/mac/drawingml/2011/main" xmlns=""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a:solidFill>
                  <a:srgbClr val="FFFFFF"/>
                </a:solidFill>
                <a:latin typeface="Open Sans"/>
                <a:ea typeface="Open Sans"/>
                <a:cs typeface="Open Sans"/>
              </a:rPr>
              <a:pPr algn="ctr"/>
              <a:t>12</a:t>
            </a:fld>
            <a:endParaRPr lang="en-US" sz="1210">
              <a:solidFill>
                <a:srgbClr val="FFFFFF"/>
              </a:solidFill>
              <a:latin typeface="Open Sans"/>
              <a:ea typeface="Open Sans"/>
              <a:cs typeface="Open Sans"/>
            </a:endParaRPr>
          </a:p>
        </p:txBody>
      </p:sp>
    </p:spTree>
    <p:extLst>
      <p:ext uri="{BB962C8B-B14F-4D97-AF65-F5344CB8AC3E}">
        <p14:creationId xmlns:p14="http://schemas.microsoft.com/office/powerpoint/2010/main" val="163184234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cean">
  <a:themeElements>
    <a:clrScheme name="Custom 1">
      <a:dk1>
        <a:sysClr val="windowText" lastClr="000000"/>
      </a:dk1>
      <a:lt1>
        <a:sysClr val="window" lastClr="FFFFFF"/>
      </a:lt1>
      <a:dk2>
        <a:srgbClr val="44546A"/>
      </a:dk2>
      <a:lt2>
        <a:srgbClr val="E7E6E6"/>
      </a:lt2>
      <a:accent1>
        <a:srgbClr val="0958F7"/>
      </a:accent1>
      <a:accent2>
        <a:srgbClr val="FE7032"/>
      </a:accent2>
      <a:accent3>
        <a:srgbClr val="91BED4"/>
      </a:accent3>
      <a:accent4>
        <a:srgbClr val="FFC000"/>
      </a:accent4>
      <a:accent5>
        <a:srgbClr val="D9E8F5"/>
      </a:accent5>
      <a:accent6>
        <a:srgbClr val="FFAD8D"/>
      </a:accent6>
      <a:hlink>
        <a:srgbClr val="0563C1"/>
      </a:hlink>
      <a:folHlink>
        <a:srgbClr val="954F72"/>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A82E02E-FCE3-49E2-BDB8-07C15726CD54}">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805</Words>
  <Application>Microsoft Office PowerPoint</Application>
  <PresentationFormat>Breitbild</PresentationFormat>
  <Paragraphs>98</Paragraphs>
  <Slides>12</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vt:i4>
      </vt:variant>
    </vt:vector>
  </HeadingPairs>
  <TitlesOfParts>
    <vt:vector size="20" baseType="lpstr">
      <vt:lpstr>Aptos</vt:lpstr>
      <vt:lpstr>Aptos Display</vt:lpstr>
      <vt:lpstr>Arial</vt:lpstr>
      <vt:lpstr>Cascadia Mono SemiBold</vt:lpstr>
      <vt:lpstr>Montserrat ExtraBold</vt:lpstr>
      <vt:lpstr>Open Sans</vt:lpstr>
      <vt:lpstr>Office</vt:lpstr>
      <vt:lpstr>Ocean</vt:lpstr>
      <vt:lpstr>KRYPTOGRAFISCHE SERVICE PROVIDER: GRUNDLAGEN UND ANWENDUNGEN</vt:lpstr>
      <vt:lpstr>EINFÜHRUNG in die Kryptografie</vt:lpstr>
      <vt:lpstr>WAS IST EIN CRYPTOGRAPHIC SERVICE PROVIDER (CSP)?</vt:lpstr>
      <vt:lpstr>ANWENDUNGEN VON CRYPTOGRAPHIC SERVICE PROVIDERN</vt:lpstr>
      <vt:lpstr>WICHTIGE MERKMALE EINES KEY STORAGE PROVIDERS (KSP)</vt:lpstr>
      <vt:lpstr>KSP IMPLEMENTIERUNGSOPTIONEN</vt:lpstr>
      <vt:lpstr>ÜBERBLICK ÜBER CRYPTOGRAPHY NEXT GENERATION (CNG)</vt:lpstr>
      <vt:lpstr>PowerPoint-Präsentation</vt:lpstr>
      <vt:lpstr>KRYPTO-ALGORITHMEN IN CNG</vt:lpstr>
      <vt:lpstr>CRYPTOAPI UND SEINE ROLLE</vt:lpstr>
      <vt:lpstr>EINFÜHRUNG VON KSPS DURCH CNG</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3</cp:revision>
  <dcterms:created xsi:type="dcterms:W3CDTF">2024-08-05T19:14:56Z</dcterms:created>
  <dcterms:modified xsi:type="dcterms:W3CDTF">2024-08-11T20:03:37Z</dcterms:modified>
</cp:coreProperties>
</file>