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4" r:id="rId7"/>
    <p:sldId id="260" r:id="rId8"/>
    <p:sldId id="261" r:id="rId9"/>
    <p:sldId id="265" r:id="rId10"/>
    <p:sldId id="262" r:id="rId11"/>
    <p:sldId id="263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1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66F5-43DD-82C0-949FA91043CC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6F5-43DD-82C0-949FA91043CC}"/>
              </c:ext>
            </c:extLst>
          </c:dPt>
          <c:cat>
            <c:strRef>
              <c:f>Sheet1!$A$2:$A$3</c:f>
              <c:strCache>
                <c:ptCount val="2"/>
                <c:pt idx="0">
                  <c:v>Zero-Day-Exploits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0.45</c:v>
                </c:pt>
                <c:pt idx="1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F5-43DD-82C0-949FA9104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13CA-41AF-A120-018D8CAF3161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13CA-41AF-A120-018D8CAF3161}"/>
              </c:ext>
            </c:extLst>
          </c:dPt>
          <c:cat>
            <c:strRef>
              <c:f>Sheet1!$A$2:$A$3</c:f>
              <c:strCache>
                <c:ptCount val="2"/>
                <c:pt idx="0">
                  <c:v>Authentifizierungsprobleme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CA-41AF-A120-018D8CAF3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7CEB-49FF-AF5B-68DD960D593B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7CEB-49FF-AF5B-68DD960D593B}"/>
              </c:ext>
            </c:extLst>
          </c:dPt>
          <c:cat>
            <c:strRef>
              <c:f>Sheet1!$A$2:$A$3</c:f>
              <c:strCache>
                <c:ptCount val="2"/>
                <c:pt idx="0">
                  <c:v>Andere Schwachstellen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EB-49FF-AF5B-68DD960D59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BA1DE-629F-4147-97CC-15C58D481860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CA7D33-6722-442D-B953-52C1BEC47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1361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75B969-70D0-B555-F736-8F7E290BB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58650F9-C9B0-7BCC-24CA-781C289C71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8DE0C60-A764-2437-6C12-CA252721F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16F0-7EB7-4CAA-BE8F-F70ECEBF1CDB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FE99B5-2C91-BC63-604C-84BE8116B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7EFB31-5DF0-0668-7096-814590B18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84D-A646-4E89-A32A-07CB8823C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6930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30F88A-8762-D0C0-7419-17207D65C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6AB0E0-0E45-23B4-7167-A8478870F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0245B2-33C6-D614-FD20-90C35307A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16F0-7EB7-4CAA-BE8F-F70ECEBF1CDB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169795-3901-D47F-B758-14E4DD7FF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7A22CA-17E1-58E3-540C-0E1251F8E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84D-A646-4E89-A32A-07CB8823C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889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A1EA6F-9A47-0D8C-6A52-1C5A242CC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3EE820-67DE-1319-62B9-15AC01627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7D0135-D302-E302-E84A-7C9185820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16F0-7EB7-4CAA-BE8F-F70ECEBF1CDB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20770C-D94C-9576-232F-15160E61A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96071B-6AA7-1910-2105-E2DDF756E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84D-A646-4E89-A32A-07CB8823C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12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2F38F4-8379-EAD5-22F0-5C37EDF43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82E01F-9DB0-15B7-54A3-D77744FA7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FD7AF6B-8F3E-8D28-97A2-FF776AB79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7FB530B-D947-8D6A-0CA2-CDB566AD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16F0-7EB7-4CAA-BE8F-F70ECEBF1CDB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5F0DA6A-9C3F-3996-9851-F7068D166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E9CDC0-F114-1624-741C-9538E0BBD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84D-A646-4E89-A32A-07CB8823C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7736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228E59-A1CD-6E33-2B63-F7620F25F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C3284A4-2A56-86EE-3C37-2552651BA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D6BE53-2CE1-2DA6-709E-4C1450C2C6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3B95A94-54CE-26FE-F1B2-8721F2057F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62B4574-AAD9-CE87-D2AD-58930E3D67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056F8FA-6DE1-E4A5-6DC9-8A26CF745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16F0-7EB7-4CAA-BE8F-F70ECEBF1CDB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B41EAF2-F7CE-8CF1-3591-388529E28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6A64399-ECEC-5AA2-0FAF-C3EEA047A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84D-A646-4E89-A32A-07CB8823C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040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B7641-7970-C8DB-0A33-340E86FEC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693CBEB-35F8-AAD0-910C-FDBD8B7DD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16F0-7EB7-4CAA-BE8F-F70ECEBF1CDB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073F76B-917E-70FF-FF2C-BE75C6097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9B75999-AFD0-C30B-3D3A-D3CA325FD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84D-A646-4E89-A32A-07CB8823C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2115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3A2F867-2C42-2323-52C6-932B5F01F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16F0-7EB7-4CAA-BE8F-F70ECEBF1CDB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A1321D4-40A6-B00A-BF2E-784FCE40E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3D7F074-E653-D5C7-E8E7-4D7B6B8CC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84D-A646-4E89-A32A-07CB8823C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544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2DA026-C3FE-527E-0DBB-F046B68A2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CB7F03-F7F3-358A-ABD3-58610394A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C9E1716-2303-2CCB-1624-275796BC3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AEB6C29-FC9F-BEE4-BABF-B78878931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16F0-7EB7-4CAA-BE8F-F70ECEBF1CDB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F7A2647-CB47-061D-1699-CC5DDD7EB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28C6B3B-173D-50BA-F930-1C803F4A5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84D-A646-4E89-A32A-07CB8823C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9408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8970BC-E9E7-0902-DCD5-68FD4F3F5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0B28440-9363-486B-E420-25BB0A032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8603008-3594-DA0F-B2EC-3FD7AA2BD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546EF4B-E4D6-D72E-A8B6-3F9BA6304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16F0-7EB7-4CAA-BE8F-F70ECEBF1CDB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7352E7-4F57-1F73-61BC-91FE48BEE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610D67-4D1B-4691-F3DA-4F6CB2DAB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84D-A646-4E89-A32A-07CB8823C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879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BFF246-ABB9-67B1-D926-C6D9EB5A9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6555CD0-5234-0536-BEAA-3021EC9A6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C16D3F-C0C6-ECA8-AE51-603249E0D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16F0-7EB7-4CAA-BE8F-F70ECEBF1CDB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12FD75-2AF6-DD50-1E72-AB86983F7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AF30C5-B865-80A6-A322-F419C7AEA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84D-A646-4E89-A32A-07CB8823C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657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C4C9388-9A08-8716-7DF2-58584B515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BE4587-4CFF-8385-1445-5F1A664652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888C5E-A796-DB62-054E-88449E3A5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16F0-7EB7-4CAA-BE8F-F70ECEBF1CDB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40D70C-09F4-E0BF-4969-81BED2119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8E87E-8F82-5C90-5CAE-CC565065E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984D-A646-4E89-A32A-07CB8823C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708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41166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0518"/>
            <a:ext cx="6970824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4" y="2222065"/>
            <a:ext cx="6970825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7745948-92EA-3E8A-1DBC-45422E91850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80323" y="3143243"/>
            <a:ext cx="6139069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87155554-9334-F8D5-FA7F-80CF2FB3BC7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1580323" y="3754790"/>
            <a:ext cx="6139068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44C718E-DBD5-B640-39D2-7860AFE27FF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60666" y="4717060"/>
            <a:ext cx="697082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B073C5F-2FFF-4B6A-E630-E112FB5B952B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960666" y="5328607"/>
            <a:ext cx="6970822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30843267-C01A-455A-D8A3-E8A7C6CFB0F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DAE6A71-9FA2-20A0-D992-DEBF7FF330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5D3E6-EA9D-9DE8-6317-6DF86AEEDB4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4821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C6C789A-7FB2-432A-6019-3F62E5386F29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987745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672CBAF-4BDE-95E9-99A1-9EDDBDEF84D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7987745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2C811-2433-C4B8-E818-972740C4960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09600" y="5692875"/>
            <a:ext cx="10972800" cy="5394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43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6241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95664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6" y="2185521"/>
            <a:ext cx="533400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5334002" cy="2044898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2209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2423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1728"/>
            <a:ext cx="6922301" cy="562749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178669"/>
            <a:ext cx="6922300" cy="83701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146198" y="3092460"/>
            <a:ext cx="6736768" cy="622646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1146197" y="3689968"/>
            <a:ext cx="6736767" cy="92610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378113" y="4763061"/>
            <a:ext cx="6504852" cy="5819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78112" y="5380382"/>
            <a:ext cx="6504851" cy="86563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31F54DF-E984-A005-B56B-B62147C13B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7160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2439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2439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426387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426387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1C98F61-9164-7CDA-F0A4-B90327F23F7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6200" y="3752850"/>
            <a:ext cx="5156200" cy="2457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2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362553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537496"/>
            <a:ext cx="3259180" cy="121518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712973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712973" y="2537495"/>
            <a:ext cx="3259180" cy="1197477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7011488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7011488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BB6EDE2-F53E-7B97-FF80-7764EECA4CC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485188" y="0"/>
            <a:ext cx="3706812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21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81E5-DE3E-1E52-3179-344AB5B2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A41B8-CF99-8A7C-E16D-CFEF1E09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89524-6BA7-0F2E-1749-175C6928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74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E6759F-66EA-8EE3-A2F4-F15BA2F9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548357-3F2C-483C-C0FC-FD9FB673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30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030922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097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B537930-D3E9-6CD2-634F-5CEBA5B09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67FB1FF-D742-BB52-E135-0CE9B0DF0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BD0FA09-4A25-88C1-2CA5-CB25440C0C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C316F0-7EB7-4CAA-BE8F-F70ECEBF1CDB}" type="datetimeFigureOut">
              <a:rPr lang="de-DE" smtClean="0"/>
              <a:t>11.08.2024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AC698F-0BB1-EC79-EF9F-64D5D0436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FEEBAF-810C-32C5-97CD-E05719BC7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A1984D-A646-4E89-A32A-07CB8823C1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340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57E25-C674-3745-6594-912F15B98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1847056"/>
            <a:ext cx="106299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64DF9-DAEC-F283-848F-16438F855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0EC6-5648-844A-8827-911B00959032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2390A06B-2D1F-A145-446B-BF268052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3537"/>
            <a:ext cx="10629900" cy="1236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D227A9A-BF27-C878-C29C-004A9358C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71" r:id="rId4"/>
    <p:sldLayoutId id="2147483672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60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MV Boli" panose="0200050003020009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">
          <p15:clr>
            <a:srgbClr val="F26B43"/>
          </p15:clr>
        </p15:guide>
        <p15:guide id="2" pos="384">
          <p15:clr>
            <a:srgbClr val="F26B43"/>
          </p15:clr>
        </p15:guide>
        <p15:guide id="3" pos="600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3912">
          <p15:clr>
            <a:srgbClr val="F26B43"/>
          </p15:clr>
        </p15:guide>
        <p15:guide id="6" orient="horz" pos="1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5A6AA-D81C-6E01-58E6-D7ED9233D9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/>
              <a:t>Liste der größten Exchange Vulnerabilities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B5D12-45B6-A823-90B1-7B0C230D98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By Jörn Walter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538C1A89-B1A2-1354-263A-52F685451C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" r="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1526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5D3788-BD5C-C006-677A-A36B6248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Einführung und Hintergrund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3503DAB-D503-F813-4485-90AB537695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Exchange-Server Überblick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3826AD-4BED-1A9F-A0D7-4BD824C38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Exchange-Server sind unternehmensweite Kommunikations- und Kollaborationsplattformen, die E-Mail, Kalender und Kontakte verwalten. Sie spielen eine zentrale Rolle in vielen Organisationen.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8308E8E-7AF0-9D1B-B481-1317314EF27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Bedeutung der Sicherheit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DE364F0-EA12-BB35-A877-6C89685E4E15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Die Sicherheit von Exchange-Servern ist entscheidend, um sensible Unternehmensdaten zu schützen. Datenlecks und Systemausfälle können erhebliche finanzielle und reputative Schäden verursachen.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5903ECA-31D1-C65A-E234-491B2E73DAE9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Bedrohungslandschaft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0B36F97-6974-30D8-8310-2617BD766163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Angriffe auf Exchange-Server sind besonders gravierend, da sie auf wichtige Geschäftsdaten abzielen. Die Bedrohungslandschaft entwickelt sich ständig weiter, was kontinuierliche Wachsamkeit erfordert.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9AD5AB42-E590-5905-DFFE-3ABC272FD17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FEF97EB-587B-44E6-A862-FECE04229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1897778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A8C9A4-3A79-A877-A0DF-393EB16B9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Häufige Schwachstellen in Exchange-Servern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7D2DD85-B412-A606-C980-672B1179CBB4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Zero-Day-Exploits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0070284-13AC-0CC5-A2E9-B700D715A238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Zero-Day-Exploits sind Schwachstellen, die von Angreifern ausgenutzt werden, bevor sie dem Hersteller bekannt sind. Diese Exploits sind besonders gefährlich, da es noch keine Patches oder Fixes gibt.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9015CE7-825A-F7BE-DC2A-874535980656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Fehlerhafte Authentifizierungsverfahren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B0D7FDD-40AE-D534-3C76-F4AB8CCF135A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Schwachstellen in Authentifizierungsverfahren können dazu führen, dass Angreifer sich unbefugt Zugang zu Systemen verschaffen. Dies ermöglicht Datenexfiltration und weitere schädliche Aktivitäten.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C7EB4D4-D554-E483-EB0E-366FE70AEA70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SQL-Injections und Cross-Site Scripting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27D871A-63B9-08AC-C841-EA4A9704C6E9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SQL-Injections und Cross-Site Scripting sind gängige Angriffsvektoren, die es Angreifern ermöglichen, Datenbanken zu manipulieren und schädlichen Code in Webanwendungen einzuschleusen.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24A5D6A8-C64E-C28C-5453-6444CF772FAD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88566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04CCBF-FB39-DC31-E07B-13381ADB4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Notable Angriffe und ihre Auswirkungen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D3B9F4D-5EC0-27A0-A6B9-F765844779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Hafnium-Angriff 2021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1C8AF62-021A-AF02-E55A-A1EFE8F4A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Der Angriff auf Exchange-Server durch die Gruppe Hafnium Anfang 2021 führte zu weitreichenden Datenlecks und brachte viele Organisationen in Bedrängnis. Die Angreifer nutzten mehrere Zero-Day-Exploits.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BEC413F6-276F-B794-D624-F41508D6F34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898" r="16898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ACA2EFF-C549-6B2C-2720-7BF0C6C402ED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NotPetya-Malware 2017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7F7D72B-A422-97C5-A3A7-64312F236A35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Die NotPetya-Malware zielte auf verschiedene Infrastrukturen ab, einschließlich Exchange-Server, und verursachte milliardenschwere Schäden. Der Angriff zeigte die Verwundbarkeit von IT-Systemen.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86B6535-3D7F-D8C0-2CAB-D36025713106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OwaCredential-Harvesting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B6B859F-43EA-B835-5600-D221C9A23B50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Angriffe auf OWA (Outlook Web Access) durch Credential-Harvesting haben mehrfach zu großen Datenpannen geführt. Diese Angriffe missbrauchen häufig schwache Passwortrichtlinien.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B7BF9C1B-67F7-F5F2-66AC-A4F797C88B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665422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3145536"/>
        </p:xfrm>
        <a:graphic>
          <a:graphicData uri="http://schemas.openxmlformats.org/drawingml/2006/table">
            <a:tbl>
              <a:tblPr/>
              <a:tblGrid>
                <a:gridCol w="34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Datum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Schwachstelle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Beschreibung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März 2021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ProxyLogon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Zero-Day-Exploits, die Remote Code Execution ermöglichen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 2016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CVE-2016-3375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Schwachstelle in OWA, die Credential Harvesting ermöglicht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Juni 2020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CVE-2020-16875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Remote Code Execution durch fehlerhafte Authentifizierung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Oktober 2019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CVE-2019-1378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Memory Corruption Schwachstelle in Exchange Server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Februar 2018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CVE-2018-8581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Privilege Escalation durch unzureichende Sicherheitsmaßnahmen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ctr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>
                <a:latin typeface="Calibri"/>
                <a:ea typeface="Calibri"/>
                <a:cs typeface="Calibri"/>
              </a:rPr>
              <a:t>Chronologie bedeutender Exchange Vulnerabilities</a:t>
            </a:r>
            <a:endParaRPr lang="en-US" sz="44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5815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66A44-1BD2-DCAD-75EA-6BC7FAEB3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Auswirkungen und Konsequenzen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A2B2C53-E0EF-516F-9E9F-935201C8C2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Finanzielle Verluste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B86E37F-1FB1-2D27-4C6B-097BD183C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Unternehmen können erheblichen finanziellen Schaden erleiden, wenn Exchange-Server kompromittiert werden. Diese Kosten beinhalten Wiederherstellungsmaßnahmen, verlorene Geschäftschancen und regulatorische Strafen.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96CBB18-4E32-C98C-7867-A61D05BE17B3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Rufschädigung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2E403E0-F4B2-BDE1-0C16-198B444AC71C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Ein Datenleck oder Systemausfall kann das Vertrauen der Kunden und Geschäftspartner erheblich beeinträchtigen. Die Wiederherstellung des Rufs kann Jahre dauern und ist oft mit hohen Kosten verbunden.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88D6D5C-19C2-2A5C-52EE-D0F754124268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Rechtliche Konsequenzen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EE3F5E5-E6F6-74F0-342F-60F197915DFE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Unternehmen können rechtliche Konsequenzen erleiden, wenn sie Datenschutzvorschriften verletzen. Solche Verstöße können in hohen Geldstrafen und Schadenersatzforderungen resultieren.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D90C7CD8-E70B-9FB0-9488-9ABB8A77DF67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12465" b="12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69638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56A09-099D-5053-7B54-42750E7B3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Schutzmaßnahmen und Best Practices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F298531-B93D-6A2F-C308-2BBFB7586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Regelmäßige Updates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7BC90BD-9B2F-3D9D-671E-2CEE8D54E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Es ist unerlässlich, Exchange-Server regelmäßig zu updaten, um sicherzustellen, dass sie gegen bekannte Schwachstellen geschützt sind. Sicherheits-Patches sollten sofort installiert werden.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C9EA223-1DFD-13FD-FA21-4334F23404A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Starke Authentifizierung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6F231A9-AEA2-9817-D68A-0E4E434E9DDC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Die Implementierung starker Authentifizierungsverfahren, wie Zwei-Faktor-Authentifizierung, kann das Risiko unbefugter Zugriffe erheblich reduzieren.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7687013-B8B5-14C8-1EEB-892387BF1714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Sicherheitsüberwachung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E68F1CF-D78B-90D9-BB57-274625197DFE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Eine kontinuierliche Sicherheitsüberwachung hilft dabei, verdächtige Aktivitäten frühzeitig zu erkennen und proaktive Maßnahmen zu ergreifen. Sie ist ein Schlüssel zur schnellen Reaktion bei Vorfällen.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5D574234-345C-2A55-3192-23478987505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0118" b="10118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F758A4E-68D8-2344-81E8-218AB9408C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1827459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/>
          <p:cNvGraphicFramePr/>
          <p:nvPr>
            <p:extLst>
              <p:ext uri="{D42A27DB-BD31-4B8C-83A1-F6EECF244321}">
                <p14:modId xmlns:p14="http://schemas.microsoft.com/office/powerpoint/2010/main" val="1865137416"/>
              </p:ext>
            </p:extLst>
          </p:nvPr>
        </p:nvGraphicFramePr>
        <p:xfrm>
          <a:off x="15240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1"/>
          <p:cNvGraphicFramePr/>
          <p:nvPr>
            <p:extLst>
              <p:ext uri="{D42A27DB-BD31-4B8C-83A1-F6EECF244321}">
                <p14:modId xmlns:p14="http://schemas.microsoft.com/office/powerpoint/2010/main" val="383935050"/>
              </p:ext>
            </p:extLst>
          </p:nvPr>
        </p:nvGraphicFramePr>
        <p:xfrm>
          <a:off x="52197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2"/>
          <p:cNvGraphicFramePr/>
          <p:nvPr>
            <p:extLst>
              <p:ext uri="{D42A27DB-BD31-4B8C-83A1-F6EECF244321}">
                <p14:modId xmlns:p14="http://schemas.microsoft.com/office/powerpoint/2010/main" val="2898569272"/>
              </p:ext>
            </p:extLst>
          </p:nvPr>
        </p:nvGraphicFramePr>
        <p:xfrm>
          <a:off x="8826500" y="19177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10BAB514-3121-471F-B286-1702C1D15B39}"/>
              </a:ext>
            </a:extLst>
          </p:cNvPr>
          <p:cNvSpPr txBox="1"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r>
              <a:rPr lang="de-DE" sz="4400">
                <a:latin typeface="Calibri"/>
                <a:ea typeface="Calibri"/>
                <a:cs typeface="Calibri"/>
              </a:rPr>
              <a:t>Statistische Analyse der Schwachstellen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771EE48-A652-4B0F-B601-455A7EA6E065}"/>
              </a:ext>
            </a:extLst>
          </p:cNvPr>
          <p:cNvSpPr txBox="1"/>
          <p:nvPr/>
        </p:nvSpPr>
        <p:spPr>
          <a:xfrm>
            <a:off x="19685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45%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8CD9EEC-9810-4BE5-B795-CCAAEA0CB80E}"/>
              </a:ext>
            </a:extLst>
          </p:cNvPr>
          <p:cNvSpPr txBox="1"/>
          <p:nvPr/>
        </p:nvSpPr>
        <p:spPr>
          <a:xfrm>
            <a:off x="5664200" y="25908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30%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70825AB-5837-49C7-A6AC-86939EFE4E8F}"/>
              </a:ext>
            </a:extLst>
          </p:cNvPr>
          <p:cNvSpPr txBox="1"/>
          <p:nvPr/>
        </p:nvSpPr>
        <p:spPr>
          <a:xfrm>
            <a:off x="92710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25%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EAF8772-FDBE-4BB5-B41B-FD878419E154}"/>
              </a:ext>
            </a:extLst>
          </p:cNvPr>
          <p:cNvSpPr txBox="1"/>
          <p:nvPr/>
        </p:nvSpPr>
        <p:spPr>
          <a:xfrm>
            <a:off x="914400" y="3810000"/>
            <a:ext cx="30607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Zero-Day-Exploits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5121386-2EF4-48E8-9DC0-A5AB2DA1C67C}"/>
              </a:ext>
            </a:extLst>
          </p:cNvPr>
          <p:cNvSpPr txBox="1"/>
          <p:nvPr/>
        </p:nvSpPr>
        <p:spPr>
          <a:xfrm>
            <a:off x="914400" y="4622800"/>
            <a:ext cx="30607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Zero-Day-Exploits machen 45% der gemeldeten Schwachstellen aus. Diese Exploits sind besonders gefährlich und erfordern schnelle Maßnahmen.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65DBDF0-FA93-4405-B8AA-5217A3B3C59B}"/>
              </a:ext>
            </a:extLst>
          </p:cNvPr>
          <p:cNvSpPr txBox="1"/>
          <p:nvPr/>
        </p:nvSpPr>
        <p:spPr>
          <a:xfrm>
            <a:off x="4559300" y="3822700"/>
            <a:ext cx="30607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Authentifizierungsprobleme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D7D23EB-BE84-46B6-A991-98F98ACEFAC1}"/>
              </a:ext>
            </a:extLst>
          </p:cNvPr>
          <p:cNvSpPr txBox="1"/>
          <p:nvPr/>
        </p:nvSpPr>
        <p:spPr>
          <a:xfrm>
            <a:off x="4559300" y="4610100"/>
            <a:ext cx="30607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Probleme mit Authentifizierungsverfahren machen etwa 30% der Schwachstellen aus. Solche Schwachstellen bergen ein hohes Risiko für unbefugten Zugriff.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3298358-3522-4BD9-B3E5-1D3A8D37AB51}"/>
              </a:ext>
            </a:extLst>
          </p:cNvPr>
          <p:cNvSpPr txBox="1"/>
          <p:nvPr/>
        </p:nvSpPr>
        <p:spPr>
          <a:xfrm>
            <a:off x="8204200" y="3810000"/>
            <a:ext cx="30607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Andere Schwachstellen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E3D97E8-2C53-4345-A14D-1FEEB18EFA8F}"/>
              </a:ext>
            </a:extLst>
          </p:cNvPr>
          <p:cNvSpPr txBox="1"/>
          <p:nvPr/>
        </p:nvSpPr>
        <p:spPr>
          <a:xfrm>
            <a:off x="8204200" y="4610100"/>
            <a:ext cx="30607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Die restlichen 25% der Schwachstellen verteilen sich auf verschiedene andere Arten, wie z.B. SQL-Injections und XSS.</a:t>
            </a:r>
          </a:p>
        </p:txBody>
      </p:sp>
    </p:spTree>
    <p:extLst>
      <p:ext uri="{BB962C8B-B14F-4D97-AF65-F5344CB8AC3E}">
        <p14:creationId xmlns:p14="http://schemas.microsoft.com/office/powerpoint/2010/main" val="2804920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B7300F-2F7B-DA40-8380-5922EE196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Herausforderungen und Zukunftsaussichten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49B1D8-E192-4A98-46DC-E990AFB3F007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Zunehmende Komplexität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692CEB8-095A-5588-C565-4CB0DF0DA2F6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Mit der wachsenden Komplexität von IT-Systemen wird es immer schwieriger, Sicherheitslücken zu identifizieren und zu beheben. Unternehmen müssen zunehmend spezialisierte Sicherheitsteams einsetzen.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0FF5497-2508-71F7-6151-7345E3B25305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Fortschrittliche Bedrohungen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195AD5A-D87B-112B-6CB6-7C80A14FC4C8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Cyberkriminelle entwickeln ständig neue und ausgeklügelte Angriffstechniken. Die Sicherheitsstrategien müssen sich kontinuierlich weiterentwickeln, um diesen Bedrohungen standzuhalten.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70B8DCC-56E0-90A2-8417-831A38B8DCD7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Zukunft der Exchange-Sicherheit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5316480-DFAE-D06F-7BAF-CC3F6E003831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Die Zukunft der Exchange-Sicherheit liegt in der Kombination von fortschrittlichen Technologien wie KI und maschinellem Lernen mit bewährten Verfahren. Ein proaktiver Ansatz ist entscheidend für den langfristigen Schutz.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9D6035EC-38C6-493F-E867-E8330FCD2BD6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4924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6BFA3-CB2F-F3AF-2F55-52E3C1F93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Fazit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FF61FB-1D69-6894-AEEF-988914F683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Zusammenfassung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133F599-2DF8-92AF-9E72-F5FCEDD9DFD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Die Sicherheit von Exchange-Servern ist von zentraler Bedeutung für den Schutz sensibler Unternehmensdaten. Schwachstellen können schwerwiegende Folgen haben, wenn sie nicht proaktiv verwaltet werden.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1661AC90-47D5-6594-6FFA-D111018EB0F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2526" b="12526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D6198D1-AF44-329F-C2C4-29D1CB9D15AB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Wichtige Schutzmaßnahmen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DFC6D11-38FC-66E1-AEC9-31952A2D89C1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Regelmäßige Updates, starke Authentifizierungsverfahren und kontinuierliche Sicherheitsüberwachung sind wesentliche Maßnahmen, um Exchange-Server sicher zu halten.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CFE6E9A-7B6D-6ABD-7851-A50BA272618D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Zukünftige Entwicklungen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3BC27CA-2F1D-8DB4-B860-1CFAAEBA4D03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Es ist entscheidend, sich den zukünftigen Herausforderungen zu stellen und die Sicherheit kontinuierlich zu verbessern, um gegen neue Bedrohungen gewappnet zu sein.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6CC781BD-6774-7DC4-8678-C324C360B2B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912738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ri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2.1" id="{19F6FF4A-BFB8-D448-81DB-A8F1C71F8E46}" vid="{CDCDF023-17A4-CF46-89DD-D6386F64A917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DE91CF5-1BC9-4C62-8FCB-3A6F0F8BE4C9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734</Words>
  <Application>Microsoft Office PowerPoint</Application>
  <PresentationFormat>Breitbild</PresentationFormat>
  <Paragraphs>86</Paragraphs>
  <Slides>10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Calibri SemiBold</vt:lpstr>
      <vt:lpstr>Roboto</vt:lpstr>
      <vt:lpstr>Office</vt:lpstr>
      <vt:lpstr>Drift</vt:lpstr>
      <vt:lpstr>Liste der größten Exchange Vulnerabilities</vt:lpstr>
      <vt:lpstr>Einführung und Hintergrund</vt:lpstr>
      <vt:lpstr>Häufige Schwachstellen in Exchange-Servern</vt:lpstr>
      <vt:lpstr>Notable Angriffe und ihre Auswirkungen</vt:lpstr>
      <vt:lpstr>PowerPoint-Präsentation</vt:lpstr>
      <vt:lpstr>Auswirkungen und Konsequenzen</vt:lpstr>
      <vt:lpstr>Schutzmaßnahmen und Best Practices</vt:lpstr>
      <vt:lpstr>PowerPoint-Präsentation</vt:lpstr>
      <vt:lpstr>Herausforderungen und Zukunftsaussichten</vt:lpstr>
      <vt:lpstr>Fazit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1</cp:revision>
  <dcterms:created xsi:type="dcterms:W3CDTF">2024-08-11T09:54:32Z</dcterms:created>
  <dcterms:modified xsi:type="dcterms:W3CDTF">2024-08-11T09:57:27Z</dcterms:modified>
</cp:coreProperties>
</file>