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6" Type="http://schemas.microsoft.com/office/2020/02/relationships/classificationlabels" Target="docMetadata/LabelInfo.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1" r:id="rId2"/>
  </p:sldMasterIdLst>
  <p:notesMasterIdLst>
    <p:notesMasterId r:id="rId10"/>
  </p:notesMasterIdLst>
  <p:sldIdLst>
    <p:sldId id="256" r:id="rId3"/>
    <p:sldId id="257" r:id="rId4"/>
    <p:sldId id="258" r:id="rId5"/>
    <p:sldId id="259" r:id="rId6"/>
    <p:sldId id="261" r:id="rId7"/>
    <p:sldId id="262" r:id="rId8"/>
    <p:sldId id="260" r:id="rId9"/>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011" autoAdjust="0"/>
    <p:restoredTop sz="94660"/>
  </p:normalViewPr>
  <p:slideViewPr>
    <p:cSldViewPr snapToGrid="0">
      <p:cViewPr varScale="1">
        <p:scale>
          <a:sx n="107" d="100"/>
          <a:sy n="107" d="100"/>
        </p:scale>
        <p:origin x="114" y="5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theme" Target="theme/theme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viewProps" Target="view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presProps" Target="presProps.xml"/><Relationship Id="rId5" Type="http://schemas.openxmlformats.org/officeDocument/2006/relationships/slide" Target="slides/slide3.xml"/><Relationship Id="rId15" Type="http://schemas.microsoft.com/office/2016/11/relationships/changesInfo" Target="changesInfos/changesInfo1.xml"/><Relationship Id="rId10"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örn Walter" userId="fbb3fe80-3616-468d-a4ce-7666e7f1ce7e" providerId="ADAL" clId="{5578CEA0-9CA3-4FD5-A635-1A2785230E5A}"/>
    <pc:docChg chg="delSld modSld">
      <pc:chgData name="Jörn Walter" userId="fbb3fe80-3616-468d-a4ce-7666e7f1ce7e" providerId="ADAL" clId="{5578CEA0-9CA3-4FD5-A635-1A2785230E5A}" dt="2024-08-04T13:44:27.643" v="3" actId="20577"/>
      <pc:docMkLst>
        <pc:docMk/>
      </pc:docMkLst>
      <pc:sldChg chg="modSp mod">
        <pc:chgData name="Jörn Walter" userId="fbb3fe80-3616-468d-a4ce-7666e7f1ce7e" providerId="ADAL" clId="{5578CEA0-9CA3-4FD5-A635-1A2785230E5A}" dt="2024-08-04T13:44:27.643" v="3" actId="20577"/>
        <pc:sldMkLst>
          <pc:docMk/>
          <pc:sldMk cId="921526662" sldId="256"/>
        </pc:sldMkLst>
        <pc:spChg chg="mod">
          <ac:chgData name="Jörn Walter" userId="fbb3fe80-3616-468d-a4ce-7666e7f1ce7e" providerId="ADAL" clId="{5578CEA0-9CA3-4FD5-A635-1A2785230E5A}" dt="2024-08-04T13:44:27.643" v="3" actId="20577"/>
          <ac:spMkLst>
            <pc:docMk/>
            <pc:sldMk cId="921526662" sldId="256"/>
            <ac:spMk id="3" creationId="{E81B5D12-45B6-A823-90B1-7B0C230D9815}"/>
          </ac:spMkLst>
        </pc:spChg>
      </pc:sldChg>
      <pc:sldChg chg="del">
        <pc:chgData name="Jörn Walter" userId="fbb3fe80-3616-468d-a4ce-7666e7f1ce7e" providerId="ADAL" clId="{5578CEA0-9CA3-4FD5-A635-1A2785230E5A}" dt="2024-08-04T13:16:02.774" v="0" actId="47"/>
        <pc:sldMkLst>
          <pc:docMk/>
          <pc:sldMk cId="1664569858" sldId="263"/>
        </pc:sldMkLst>
      </pc:sldChg>
      <pc:sldChg chg="del">
        <pc:chgData name="Jörn Walter" userId="fbb3fe80-3616-468d-a4ce-7666e7f1ce7e" providerId="ADAL" clId="{5578CEA0-9CA3-4FD5-A635-1A2785230E5A}" dt="2024-08-04T13:16:02.774" v="0" actId="47"/>
        <pc:sldMkLst>
          <pc:docMk/>
          <pc:sldMk cId="2169921239" sldId="264"/>
        </pc:sldMkLst>
      </pc:sldChg>
      <pc:sldChg chg="del">
        <pc:chgData name="Jörn Walter" userId="fbb3fe80-3616-468d-a4ce-7666e7f1ce7e" providerId="ADAL" clId="{5578CEA0-9CA3-4FD5-A635-1A2785230E5A}" dt="2024-08-04T13:16:02.774" v="0" actId="47"/>
        <pc:sldMkLst>
          <pc:docMk/>
          <pc:sldMk cId="2496745832" sldId="265"/>
        </pc:sldMkLst>
      </pc:sldChg>
      <pc:sldChg chg="del">
        <pc:chgData name="Jörn Walter" userId="fbb3fe80-3616-468d-a4ce-7666e7f1ce7e" providerId="ADAL" clId="{5578CEA0-9CA3-4FD5-A635-1A2785230E5A}" dt="2024-08-04T13:16:02.774" v="0" actId="47"/>
        <pc:sldMkLst>
          <pc:docMk/>
          <pc:sldMk cId="2963875310" sldId="266"/>
        </pc:sldMkLst>
      </pc:sldChg>
      <pc:sldChg chg="del">
        <pc:chgData name="Jörn Walter" userId="fbb3fe80-3616-468d-a4ce-7666e7f1ce7e" providerId="ADAL" clId="{5578CEA0-9CA3-4FD5-A635-1A2785230E5A}" dt="2024-08-04T13:16:02.774" v="0" actId="47"/>
        <pc:sldMkLst>
          <pc:docMk/>
          <pc:sldMk cId="3622370716" sldId="267"/>
        </pc:sldMkLst>
      </pc:sldChg>
      <pc:sldChg chg="del">
        <pc:chgData name="Jörn Walter" userId="fbb3fe80-3616-468d-a4ce-7666e7f1ce7e" providerId="ADAL" clId="{5578CEA0-9CA3-4FD5-A635-1A2785230E5A}" dt="2024-08-04T13:16:02.774" v="0" actId="47"/>
        <pc:sldMkLst>
          <pc:docMk/>
          <pc:sldMk cId="358298929" sldId="268"/>
        </pc:sldMkLst>
      </pc:sldChg>
      <pc:sldChg chg="del">
        <pc:chgData name="Jörn Walter" userId="fbb3fe80-3616-468d-a4ce-7666e7f1ce7e" providerId="ADAL" clId="{5578CEA0-9CA3-4FD5-A635-1A2785230E5A}" dt="2024-08-04T13:16:02.774" v="0" actId="47"/>
        <pc:sldMkLst>
          <pc:docMk/>
          <pc:sldMk cId="1912258128" sldId="269"/>
        </pc:sldMkLst>
      </pc:sldChg>
      <pc:sldChg chg="del">
        <pc:chgData name="Jörn Walter" userId="fbb3fe80-3616-468d-a4ce-7666e7f1ce7e" providerId="ADAL" clId="{5578CEA0-9CA3-4FD5-A635-1A2785230E5A}" dt="2024-08-04T13:16:02.774" v="0" actId="47"/>
        <pc:sldMkLst>
          <pc:docMk/>
          <pc:sldMk cId="1065652852" sldId="270"/>
        </pc:sldMkLst>
      </pc:sldChg>
      <pc:sldChg chg="del">
        <pc:chgData name="Jörn Walter" userId="fbb3fe80-3616-468d-a4ce-7666e7f1ce7e" providerId="ADAL" clId="{5578CEA0-9CA3-4FD5-A635-1A2785230E5A}" dt="2024-08-04T13:16:02.774" v="0" actId="47"/>
        <pc:sldMkLst>
          <pc:docMk/>
          <pc:sldMk cId="1234172595" sldId="271"/>
        </pc:sldMkLst>
      </pc:sldChg>
      <pc:sldChg chg="del">
        <pc:chgData name="Jörn Walter" userId="fbb3fe80-3616-468d-a4ce-7666e7f1ce7e" providerId="ADAL" clId="{5578CEA0-9CA3-4FD5-A635-1A2785230E5A}" dt="2024-08-04T13:16:02.774" v="0" actId="47"/>
        <pc:sldMkLst>
          <pc:docMk/>
          <pc:sldMk cId="3934004262" sldId="272"/>
        </pc:sldMkLst>
      </pc:sldChg>
    </pc:docChg>
  </pc:docChgLst>
</pc:chgInfo>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1"/>
  <c:style val="2"/>
  <c:chart>
    <c:autoTitleDeleted val="1"/>
    <c:plotArea>
      <c:layout/>
      <c:doughnutChart>
        <c:varyColors val="1"/>
        <c:ser>
          <c:idx val="0"/>
          <c:order val="0"/>
          <c:tx>
            <c:strRef>
              <c:f>Sheet1!$B$1</c:f>
              <c:strCache>
                <c:ptCount val="1"/>
              </c:strCache>
            </c:strRef>
          </c:tx>
          <c:spPr>
            <a:solidFill>
              <a:schemeClr val="accent1"/>
            </a:solidFill>
            <a:ln w="9525" cap="flat">
              <a:solidFill>
                <a:srgbClr val="F9F9F9"/>
              </a:solidFill>
              <a:prstDash val="solid"/>
              <a:round/>
            </a:ln>
            <a:effectLst/>
          </c:spPr>
          <c:dPt>
            <c:idx val="0"/>
            <c:bubble3D val="0"/>
            <c:spPr>
              <a:solidFill>
                <a:srgbClr val="151413"/>
              </a:solidFill>
              <a:effectLst/>
            </c:spPr>
            <c:extLst>
              <c:ext xmlns:c16="http://schemas.microsoft.com/office/drawing/2014/chart" uri="{C3380CC4-5D6E-409C-BE32-E72D297353CC}">
                <c16:uniqueId val="{00000001-FA0D-47A8-8F0F-4746797C1740}"/>
              </c:ext>
            </c:extLst>
          </c:dPt>
          <c:dPt>
            <c:idx val="1"/>
            <c:bubble3D val="0"/>
            <c:spPr>
              <a:solidFill>
                <a:srgbClr val="D6D6D6"/>
              </a:solidFill>
              <a:effectLst/>
            </c:spPr>
            <c:extLst>
              <c:ext xmlns:c16="http://schemas.microsoft.com/office/drawing/2014/chart" uri="{C3380CC4-5D6E-409C-BE32-E72D297353CC}">
                <c16:uniqueId val="{00000003-FA0D-47A8-8F0F-4746797C1740}"/>
              </c:ext>
            </c:extLst>
          </c:dPt>
          <c:cat>
            <c:strRef>
              <c:f>Sheet1!$A$2:$A$3</c:f>
              <c:strCache>
                <c:ptCount val="2"/>
                <c:pt idx="0">
                  <c:v>Brute Force Attack</c:v>
                </c:pt>
              </c:strCache>
            </c:strRef>
          </c:cat>
          <c:val>
            <c:numRef>
              <c:f>Sheet1!$B$2:$B$3</c:f>
              <c:numCache>
                <c:formatCode>General</c:formatCode>
                <c:ptCount val="2"/>
                <c:pt idx="0">
                  <c:v>0.3</c:v>
                </c:pt>
                <c:pt idx="1">
                  <c:v>0.7</c:v>
                </c:pt>
              </c:numCache>
            </c:numRef>
          </c:val>
          <c:extLst>
            <c:ext xmlns:c16="http://schemas.microsoft.com/office/drawing/2014/chart" uri="{C3380CC4-5D6E-409C-BE32-E72D297353CC}">
              <c16:uniqueId val="{00000004-FA0D-47A8-8F0F-4746797C1740}"/>
            </c:ext>
          </c:extLst>
        </c:ser>
        <c:dLbls>
          <c:showLegendKey val="0"/>
          <c:showVal val="0"/>
          <c:showCatName val="0"/>
          <c:showSerName val="0"/>
          <c:showPercent val="0"/>
          <c:showBubbleSize val="0"/>
          <c:showLeaderLines val="0"/>
        </c:dLbls>
        <c:firstSliceAng val="0"/>
        <c:holeSize val="90"/>
      </c:doughnutChart>
      <c:spPr>
        <a:noFill/>
        <a:ln>
          <a:noFill/>
        </a:ln>
        <a:effectLst/>
      </c:spPr>
    </c:plotArea>
    <c:plotVisOnly val="1"/>
    <c:dispBlanksAs val="span"/>
    <c:showDLblsOverMax val="1"/>
  </c:chart>
  <c:spPr>
    <a:noFill/>
    <a:ln>
      <a:noFill/>
    </a:ln>
    <a:effectLst/>
  </c:sp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1"/>
  <c:style val="2"/>
  <c:chart>
    <c:autoTitleDeleted val="1"/>
    <c:plotArea>
      <c:layout/>
      <c:doughnutChart>
        <c:varyColors val="1"/>
        <c:ser>
          <c:idx val="0"/>
          <c:order val="0"/>
          <c:tx>
            <c:strRef>
              <c:f>Sheet1!$B$1</c:f>
              <c:strCache>
                <c:ptCount val="1"/>
              </c:strCache>
            </c:strRef>
          </c:tx>
          <c:spPr>
            <a:solidFill>
              <a:schemeClr val="accent1"/>
            </a:solidFill>
            <a:ln w="9525" cap="flat">
              <a:solidFill>
                <a:srgbClr val="F9F9F9"/>
              </a:solidFill>
              <a:prstDash val="solid"/>
              <a:round/>
            </a:ln>
            <a:effectLst/>
          </c:spPr>
          <c:dPt>
            <c:idx val="0"/>
            <c:bubble3D val="0"/>
            <c:spPr>
              <a:solidFill>
                <a:srgbClr val="151413"/>
              </a:solidFill>
              <a:effectLst/>
            </c:spPr>
            <c:extLst>
              <c:ext xmlns:c16="http://schemas.microsoft.com/office/drawing/2014/chart" uri="{C3380CC4-5D6E-409C-BE32-E72D297353CC}">
                <c16:uniqueId val="{00000001-6EE3-432F-B27D-0666186ABAA9}"/>
              </c:ext>
            </c:extLst>
          </c:dPt>
          <c:dPt>
            <c:idx val="1"/>
            <c:bubble3D val="0"/>
            <c:spPr>
              <a:solidFill>
                <a:srgbClr val="D6D6D6"/>
              </a:solidFill>
              <a:effectLst/>
            </c:spPr>
            <c:extLst>
              <c:ext xmlns:c16="http://schemas.microsoft.com/office/drawing/2014/chart" uri="{C3380CC4-5D6E-409C-BE32-E72D297353CC}">
                <c16:uniqueId val="{00000003-6EE3-432F-B27D-0666186ABAA9}"/>
              </c:ext>
            </c:extLst>
          </c:dPt>
          <c:cat>
            <c:strRef>
              <c:f>Sheet1!$A$2:$A$3</c:f>
              <c:strCache>
                <c:ptCount val="2"/>
                <c:pt idx="0">
                  <c:v>Social Engineering</c:v>
                </c:pt>
              </c:strCache>
            </c:strRef>
          </c:cat>
          <c:val>
            <c:numRef>
              <c:f>Sheet1!$B$2:$B$3</c:f>
              <c:numCache>
                <c:formatCode>General</c:formatCode>
                <c:ptCount val="2"/>
                <c:pt idx="0">
                  <c:v>0.2</c:v>
                </c:pt>
                <c:pt idx="1">
                  <c:v>0.8</c:v>
                </c:pt>
              </c:numCache>
            </c:numRef>
          </c:val>
          <c:extLst>
            <c:ext xmlns:c16="http://schemas.microsoft.com/office/drawing/2014/chart" uri="{C3380CC4-5D6E-409C-BE32-E72D297353CC}">
              <c16:uniqueId val="{00000004-6EE3-432F-B27D-0666186ABAA9}"/>
            </c:ext>
          </c:extLst>
        </c:ser>
        <c:dLbls>
          <c:showLegendKey val="0"/>
          <c:showVal val="0"/>
          <c:showCatName val="0"/>
          <c:showSerName val="0"/>
          <c:showPercent val="0"/>
          <c:showBubbleSize val="0"/>
          <c:showLeaderLines val="0"/>
        </c:dLbls>
        <c:firstSliceAng val="0"/>
        <c:holeSize val="90"/>
      </c:doughnutChart>
      <c:spPr>
        <a:noFill/>
        <a:ln>
          <a:noFill/>
        </a:ln>
        <a:effectLst/>
      </c:spPr>
    </c:plotArea>
    <c:plotVisOnly val="1"/>
    <c:dispBlanksAs val="span"/>
    <c:showDLblsOverMax val="1"/>
  </c:chart>
  <c:spPr>
    <a:noFill/>
    <a:ln>
      <a:noFill/>
    </a:ln>
    <a:effectLst/>
  </c:sp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1"/>
  <c:style val="2"/>
  <c:chart>
    <c:autoTitleDeleted val="1"/>
    <c:plotArea>
      <c:layout/>
      <c:doughnutChart>
        <c:varyColors val="1"/>
        <c:ser>
          <c:idx val="0"/>
          <c:order val="0"/>
          <c:tx>
            <c:strRef>
              <c:f>Sheet1!$B$1</c:f>
              <c:strCache>
                <c:ptCount val="1"/>
              </c:strCache>
            </c:strRef>
          </c:tx>
          <c:spPr>
            <a:solidFill>
              <a:schemeClr val="accent1"/>
            </a:solidFill>
            <a:ln w="9525" cap="flat">
              <a:solidFill>
                <a:srgbClr val="F9F9F9"/>
              </a:solidFill>
              <a:prstDash val="solid"/>
              <a:round/>
            </a:ln>
            <a:effectLst/>
          </c:spPr>
          <c:dPt>
            <c:idx val="0"/>
            <c:bubble3D val="0"/>
            <c:spPr>
              <a:solidFill>
                <a:srgbClr val="151413"/>
              </a:solidFill>
              <a:effectLst/>
            </c:spPr>
            <c:extLst>
              <c:ext xmlns:c16="http://schemas.microsoft.com/office/drawing/2014/chart" uri="{C3380CC4-5D6E-409C-BE32-E72D297353CC}">
                <c16:uniqueId val="{00000001-5946-4E40-928C-C2C4C9C66CBE}"/>
              </c:ext>
            </c:extLst>
          </c:dPt>
          <c:dPt>
            <c:idx val="1"/>
            <c:bubble3D val="0"/>
            <c:spPr>
              <a:solidFill>
                <a:srgbClr val="D6D6D6"/>
              </a:solidFill>
              <a:effectLst/>
            </c:spPr>
            <c:extLst>
              <c:ext xmlns:c16="http://schemas.microsoft.com/office/drawing/2014/chart" uri="{C3380CC4-5D6E-409C-BE32-E72D297353CC}">
                <c16:uniqueId val="{00000003-5946-4E40-928C-C2C4C9C66CBE}"/>
              </c:ext>
            </c:extLst>
          </c:dPt>
          <c:cat>
            <c:strRef>
              <c:f>Sheet1!$A$2:$A$3</c:f>
              <c:strCache>
                <c:ptCount val="2"/>
                <c:pt idx="0">
                  <c:v>Dictionary Attack</c:v>
                </c:pt>
              </c:strCache>
            </c:strRef>
          </c:cat>
          <c:val>
            <c:numRef>
              <c:f>Sheet1!$B$2:$B$3</c:f>
              <c:numCache>
                <c:formatCode>General</c:formatCode>
                <c:ptCount val="2"/>
                <c:pt idx="0">
                  <c:v>0.25</c:v>
                </c:pt>
                <c:pt idx="1">
                  <c:v>0.75</c:v>
                </c:pt>
              </c:numCache>
            </c:numRef>
          </c:val>
          <c:extLst>
            <c:ext xmlns:c16="http://schemas.microsoft.com/office/drawing/2014/chart" uri="{C3380CC4-5D6E-409C-BE32-E72D297353CC}">
              <c16:uniqueId val="{00000004-5946-4E40-928C-C2C4C9C66CBE}"/>
            </c:ext>
          </c:extLst>
        </c:ser>
        <c:dLbls>
          <c:showLegendKey val="0"/>
          <c:showVal val="0"/>
          <c:showCatName val="0"/>
          <c:showSerName val="0"/>
          <c:showPercent val="0"/>
          <c:showBubbleSize val="0"/>
          <c:showLeaderLines val="0"/>
        </c:dLbls>
        <c:firstSliceAng val="0"/>
        <c:holeSize val="90"/>
      </c:doughnutChart>
      <c:spPr>
        <a:noFill/>
        <a:ln>
          <a:noFill/>
        </a:ln>
        <a:effectLst/>
      </c:spPr>
    </c:plotArea>
    <c:plotVisOnly val="1"/>
    <c:dispBlanksAs val="span"/>
    <c:showDLblsOverMax val="1"/>
  </c:chart>
  <c:spPr>
    <a:noFill/>
    <a:ln>
      <a:noFill/>
    </a:ln>
    <a:effectLst/>
  </c:sp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1"/>
  <c:style val="2"/>
  <c:chart>
    <c:autoTitleDeleted val="1"/>
    <c:plotArea>
      <c:layout/>
      <c:doughnutChart>
        <c:varyColors val="1"/>
        <c:ser>
          <c:idx val="0"/>
          <c:order val="0"/>
          <c:tx>
            <c:strRef>
              <c:f>Sheet1!$B$1</c:f>
              <c:strCache>
                <c:ptCount val="1"/>
              </c:strCache>
            </c:strRef>
          </c:tx>
          <c:spPr>
            <a:solidFill>
              <a:schemeClr val="accent1"/>
            </a:solidFill>
            <a:ln w="9525" cap="flat">
              <a:solidFill>
                <a:srgbClr val="F9F9F9"/>
              </a:solidFill>
              <a:prstDash val="solid"/>
              <a:round/>
            </a:ln>
            <a:effectLst/>
          </c:spPr>
          <c:dPt>
            <c:idx val="0"/>
            <c:bubble3D val="0"/>
            <c:spPr>
              <a:solidFill>
                <a:srgbClr val="151413"/>
              </a:solidFill>
              <a:effectLst/>
            </c:spPr>
            <c:extLst>
              <c:ext xmlns:c16="http://schemas.microsoft.com/office/drawing/2014/chart" uri="{C3380CC4-5D6E-409C-BE32-E72D297353CC}">
                <c16:uniqueId val="{00000001-53D6-42BF-AECE-11673EAD7FF9}"/>
              </c:ext>
            </c:extLst>
          </c:dPt>
          <c:dPt>
            <c:idx val="1"/>
            <c:bubble3D val="0"/>
            <c:spPr>
              <a:solidFill>
                <a:srgbClr val="D6D6D6"/>
              </a:solidFill>
              <a:effectLst/>
            </c:spPr>
            <c:extLst>
              <c:ext xmlns:c16="http://schemas.microsoft.com/office/drawing/2014/chart" uri="{C3380CC4-5D6E-409C-BE32-E72D297353CC}">
                <c16:uniqueId val="{00000003-53D6-42BF-AECE-11673EAD7FF9}"/>
              </c:ext>
            </c:extLst>
          </c:dPt>
          <c:cat>
            <c:strRef>
              <c:f>Sheet1!$A$2:$A$3</c:f>
              <c:strCache>
                <c:ptCount val="2"/>
                <c:pt idx="0">
                  <c:v>Phishing</c:v>
                </c:pt>
              </c:strCache>
            </c:strRef>
          </c:cat>
          <c:val>
            <c:numRef>
              <c:f>Sheet1!$B$2:$B$3</c:f>
              <c:numCache>
                <c:formatCode>General</c:formatCode>
                <c:ptCount val="2"/>
                <c:pt idx="0">
                  <c:v>0.25</c:v>
                </c:pt>
                <c:pt idx="1">
                  <c:v>0.75</c:v>
                </c:pt>
              </c:numCache>
            </c:numRef>
          </c:val>
          <c:extLst>
            <c:ext xmlns:c16="http://schemas.microsoft.com/office/drawing/2014/chart" uri="{C3380CC4-5D6E-409C-BE32-E72D297353CC}">
              <c16:uniqueId val="{00000004-53D6-42BF-AECE-11673EAD7FF9}"/>
            </c:ext>
          </c:extLst>
        </c:ser>
        <c:dLbls>
          <c:showLegendKey val="0"/>
          <c:showVal val="0"/>
          <c:showCatName val="0"/>
          <c:showSerName val="0"/>
          <c:showPercent val="0"/>
          <c:showBubbleSize val="0"/>
          <c:showLeaderLines val="0"/>
        </c:dLbls>
        <c:firstSliceAng val="0"/>
        <c:holeSize val="90"/>
      </c:doughnutChart>
      <c:spPr>
        <a:noFill/>
        <a:ln>
          <a:noFill/>
        </a:ln>
        <a:effectLst/>
      </c:spPr>
    </c:plotArea>
    <c:plotVisOnly val="1"/>
    <c:dispBlanksAs val="span"/>
    <c:showDLblsOverMax val="1"/>
  </c:chart>
  <c:spPr>
    <a:noFill/>
    <a:ln>
      <a:noFill/>
    </a:ln>
    <a:effectLst/>
  </c:sp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18DE907-DDB8-43F1-8EC1-F08D5C431B68}" type="datetimeFigureOut">
              <a:rPr lang="de-DE" smtClean="0"/>
              <a:t>04.08.2024</a:t>
            </a:fld>
            <a:endParaRPr lang="de-DE"/>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F8D27E6-2362-42BB-911F-D1438F88C936}" type="slidenum">
              <a:rPr lang="de-DE" smtClean="0"/>
              <a:t>‹Nr.›</a:t>
            </a:fld>
            <a:endParaRPr lang="de-DE"/>
          </a:p>
        </p:txBody>
      </p:sp>
    </p:spTree>
    <p:extLst>
      <p:ext uri="{BB962C8B-B14F-4D97-AF65-F5344CB8AC3E}">
        <p14:creationId xmlns:p14="http://schemas.microsoft.com/office/powerpoint/2010/main" val="33132069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99559BC-0CDB-D21D-21EC-E720D43881FE}"/>
              </a:ext>
            </a:extLst>
          </p:cNvPr>
          <p:cNvSpPr>
            <a:spLocks noGrp="1"/>
          </p:cNvSpPr>
          <p:nvPr>
            <p:ph type="ctrTitle"/>
          </p:nvPr>
        </p:nvSpPr>
        <p:spPr>
          <a:xfrm>
            <a:off x="1524000" y="1122363"/>
            <a:ext cx="9144000" cy="2387600"/>
          </a:xfrm>
        </p:spPr>
        <p:txBody>
          <a:bodyPr anchor="b"/>
          <a:lstStyle>
            <a:lvl1pPr algn="ctr">
              <a:defRPr sz="6000"/>
            </a:lvl1pPr>
          </a:lstStyle>
          <a:p>
            <a:r>
              <a:rPr lang="de-DE"/>
              <a:t>Mastertitelformat bearbeiten</a:t>
            </a:r>
          </a:p>
        </p:txBody>
      </p:sp>
      <p:sp>
        <p:nvSpPr>
          <p:cNvPr id="3" name="Untertitel 2">
            <a:extLst>
              <a:ext uri="{FF2B5EF4-FFF2-40B4-BE49-F238E27FC236}">
                <a16:creationId xmlns:a16="http://schemas.microsoft.com/office/drawing/2014/main" id="{4112ACFD-D40B-E93B-CC1E-C1FC8E113AB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p>
        </p:txBody>
      </p:sp>
      <p:sp>
        <p:nvSpPr>
          <p:cNvPr id="4" name="Datumsplatzhalter 3">
            <a:extLst>
              <a:ext uri="{FF2B5EF4-FFF2-40B4-BE49-F238E27FC236}">
                <a16:creationId xmlns:a16="http://schemas.microsoft.com/office/drawing/2014/main" id="{128FAC43-45BC-8D25-E99A-1A089506660F}"/>
              </a:ext>
            </a:extLst>
          </p:cNvPr>
          <p:cNvSpPr>
            <a:spLocks noGrp="1"/>
          </p:cNvSpPr>
          <p:nvPr>
            <p:ph type="dt" sz="half" idx="10"/>
          </p:nvPr>
        </p:nvSpPr>
        <p:spPr/>
        <p:txBody>
          <a:bodyPr/>
          <a:lstStyle/>
          <a:p>
            <a:fld id="{88A2AA4F-438C-4D43-887A-FED077E7BB2C}" type="datetimeFigureOut">
              <a:rPr lang="de-DE" smtClean="0"/>
              <a:t>04.08.2024</a:t>
            </a:fld>
            <a:endParaRPr lang="de-DE"/>
          </a:p>
        </p:txBody>
      </p:sp>
      <p:sp>
        <p:nvSpPr>
          <p:cNvPr id="5" name="Fußzeilenplatzhalter 4">
            <a:extLst>
              <a:ext uri="{FF2B5EF4-FFF2-40B4-BE49-F238E27FC236}">
                <a16:creationId xmlns:a16="http://schemas.microsoft.com/office/drawing/2014/main" id="{60BE4690-0969-DED5-C1CE-7F83F74D16CB}"/>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833C8346-7C8E-A7DE-BCDC-60FCA894B9A6}"/>
              </a:ext>
            </a:extLst>
          </p:cNvPr>
          <p:cNvSpPr>
            <a:spLocks noGrp="1"/>
          </p:cNvSpPr>
          <p:nvPr>
            <p:ph type="sldNum" sz="quarter" idx="12"/>
          </p:nvPr>
        </p:nvSpPr>
        <p:spPr/>
        <p:txBody>
          <a:bodyPr/>
          <a:lstStyle/>
          <a:p>
            <a:fld id="{E5CD4227-C0B8-4AF3-95BA-4B3ADB0993D0}" type="slidenum">
              <a:rPr lang="de-DE" smtClean="0"/>
              <a:t>‹Nr.›</a:t>
            </a:fld>
            <a:endParaRPr lang="de-DE"/>
          </a:p>
        </p:txBody>
      </p:sp>
    </p:spTree>
    <p:extLst>
      <p:ext uri="{BB962C8B-B14F-4D97-AF65-F5344CB8AC3E}">
        <p14:creationId xmlns:p14="http://schemas.microsoft.com/office/powerpoint/2010/main" val="6294545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886C798-FCF7-B62E-11D9-BC64A0B6740D}"/>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3423B498-C6F4-101E-0DF4-3EFDCFDC6D7A}"/>
              </a:ext>
            </a:extLst>
          </p:cNvPr>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76EB25B7-369C-656E-1BE1-9F6B2B099202}"/>
              </a:ext>
            </a:extLst>
          </p:cNvPr>
          <p:cNvSpPr>
            <a:spLocks noGrp="1"/>
          </p:cNvSpPr>
          <p:nvPr>
            <p:ph type="dt" sz="half" idx="10"/>
          </p:nvPr>
        </p:nvSpPr>
        <p:spPr/>
        <p:txBody>
          <a:bodyPr/>
          <a:lstStyle/>
          <a:p>
            <a:fld id="{88A2AA4F-438C-4D43-887A-FED077E7BB2C}" type="datetimeFigureOut">
              <a:rPr lang="de-DE" smtClean="0"/>
              <a:t>04.08.2024</a:t>
            </a:fld>
            <a:endParaRPr lang="de-DE"/>
          </a:p>
        </p:txBody>
      </p:sp>
      <p:sp>
        <p:nvSpPr>
          <p:cNvPr id="5" name="Fußzeilenplatzhalter 4">
            <a:extLst>
              <a:ext uri="{FF2B5EF4-FFF2-40B4-BE49-F238E27FC236}">
                <a16:creationId xmlns:a16="http://schemas.microsoft.com/office/drawing/2014/main" id="{FA223FF6-531D-E7BF-A526-3F62A91B018C}"/>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0BF93150-BEA3-9143-2395-67E56E8893EB}"/>
              </a:ext>
            </a:extLst>
          </p:cNvPr>
          <p:cNvSpPr>
            <a:spLocks noGrp="1"/>
          </p:cNvSpPr>
          <p:nvPr>
            <p:ph type="sldNum" sz="quarter" idx="12"/>
          </p:nvPr>
        </p:nvSpPr>
        <p:spPr/>
        <p:txBody>
          <a:bodyPr/>
          <a:lstStyle/>
          <a:p>
            <a:fld id="{E5CD4227-C0B8-4AF3-95BA-4B3ADB0993D0}" type="slidenum">
              <a:rPr lang="de-DE" smtClean="0"/>
              <a:t>‹Nr.›</a:t>
            </a:fld>
            <a:endParaRPr lang="de-DE"/>
          </a:p>
        </p:txBody>
      </p:sp>
    </p:spTree>
    <p:extLst>
      <p:ext uri="{BB962C8B-B14F-4D97-AF65-F5344CB8AC3E}">
        <p14:creationId xmlns:p14="http://schemas.microsoft.com/office/powerpoint/2010/main" val="32052287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ECCDDDC-F45F-AC0B-6878-6388B51BD9EA}"/>
              </a:ext>
            </a:extLst>
          </p:cNvPr>
          <p:cNvSpPr>
            <a:spLocks noGrp="1"/>
          </p:cNvSpPr>
          <p:nvPr>
            <p:ph type="title"/>
          </p:nvPr>
        </p:nvSpPr>
        <p:spPr>
          <a:xfrm>
            <a:off x="831850" y="1709738"/>
            <a:ext cx="10515600" cy="2852737"/>
          </a:xfrm>
        </p:spPr>
        <p:txBody>
          <a:bodyPr anchor="b"/>
          <a:lstStyle>
            <a:lvl1pPr>
              <a:defRPr sz="6000"/>
            </a:lvl1pPr>
          </a:lstStyle>
          <a:p>
            <a:r>
              <a:rPr lang="de-DE"/>
              <a:t>Mastertitelformat bearbeiten</a:t>
            </a:r>
          </a:p>
        </p:txBody>
      </p:sp>
      <p:sp>
        <p:nvSpPr>
          <p:cNvPr id="3" name="Textplatzhalter 2">
            <a:extLst>
              <a:ext uri="{FF2B5EF4-FFF2-40B4-BE49-F238E27FC236}">
                <a16:creationId xmlns:a16="http://schemas.microsoft.com/office/drawing/2014/main" id="{29C2F70C-7509-86C1-6519-3B85E85A3E6F}"/>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de-DE"/>
              <a:t>Mastertextformat bearbeiten</a:t>
            </a:r>
          </a:p>
        </p:txBody>
      </p:sp>
      <p:sp>
        <p:nvSpPr>
          <p:cNvPr id="4" name="Datumsplatzhalter 3">
            <a:extLst>
              <a:ext uri="{FF2B5EF4-FFF2-40B4-BE49-F238E27FC236}">
                <a16:creationId xmlns:a16="http://schemas.microsoft.com/office/drawing/2014/main" id="{00B74DB7-0566-C0F0-3BFB-C81D58F4A295}"/>
              </a:ext>
            </a:extLst>
          </p:cNvPr>
          <p:cNvSpPr>
            <a:spLocks noGrp="1"/>
          </p:cNvSpPr>
          <p:nvPr>
            <p:ph type="dt" sz="half" idx="10"/>
          </p:nvPr>
        </p:nvSpPr>
        <p:spPr/>
        <p:txBody>
          <a:bodyPr/>
          <a:lstStyle/>
          <a:p>
            <a:fld id="{88A2AA4F-438C-4D43-887A-FED077E7BB2C}" type="datetimeFigureOut">
              <a:rPr lang="de-DE" smtClean="0"/>
              <a:t>04.08.2024</a:t>
            </a:fld>
            <a:endParaRPr lang="de-DE"/>
          </a:p>
        </p:txBody>
      </p:sp>
      <p:sp>
        <p:nvSpPr>
          <p:cNvPr id="5" name="Fußzeilenplatzhalter 4">
            <a:extLst>
              <a:ext uri="{FF2B5EF4-FFF2-40B4-BE49-F238E27FC236}">
                <a16:creationId xmlns:a16="http://schemas.microsoft.com/office/drawing/2014/main" id="{6562D64A-7F13-F259-D0EB-DD1E3EC29B54}"/>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2C133FFE-649B-384D-7863-8AA400EF4157}"/>
              </a:ext>
            </a:extLst>
          </p:cNvPr>
          <p:cNvSpPr>
            <a:spLocks noGrp="1"/>
          </p:cNvSpPr>
          <p:nvPr>
            <p:ph type="sldNum" sz="quarter" idx="12"/>
          </p:nvPr>
        </p:nvSpPr>
        <p:spPr/>
        <p:txBody>
          <a:bodyPr/>
          <a:lstStyle/>
          <a:p>
            <a:fld id="{E5CD4227-C0B8-4AF3-95BA-4B3ADB0993D0}" type="slidenum">
              <a:rPr lang="de-DE" smtClean="0"/>
              <a:t>‹Nr.›</a:t>
            </a:fld>
            <a:endParaRPr lang="de-DE"/>
          </a:p>
        </p:txBody>
      </p:sp>
    </p:spTree>
    <p:extLst>
      <p:ext uri="{BB962C8B-B14F-4D97-AF65-F5344CB8AC3E}">
        <p14:creationId xmlns:p14="http://schemas.microsoft.com/office/powerpoint/2010/main" val="36172184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A07852B-6437-5942-19CD-0B978C85B942}"/>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CF0FF7F8-6FD9-BC82-9C7C-F949D8E42B23}"/>
              </a:ext>
            </a:extLst>
          </p:cNvPr>
          <p:cNvSpPr>
            <a:spLocks noGrp="1"/>
          </p:cNvSpPr>
          <p:nvPr>
            <p:ph sz="half" idx="1"/>
          </p:nvPr>
        </p:nvSpPr>
        <p:spPr>
          <a:xfrm>
            <a:off x="838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a:extLst>
              <a:ext uri="{FF2B5EF4-FFF2-40B4-BE49-F238E27FC236}">
                <a16:creationId xmlns:a16="http://schemas.microsoft.com/office/drawing/2014/main" id="{E5F5F9DE-C70D-DA6F-1CF8-31E523B4DF82}"/>
              </a:ext>
            </a:extLst>
          </p:cNvPr>
          <p:cNvSpPr>
            <a:spLocks noGrp="1"/>
          </p:cNvSpPr>
          <p:nvPr>
            <p:ph sz="half" idx="2"/>
          </p:nvPr>
        </p:nvSpPr>
        <p:spPr>
          <a:xfrm>
            <a:off x="6172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a:extLst>
              <a:ext uri="{FF2B5EF4-FFF2-40B4-BE49-F238E27FC236}">
                <a16:creationId xmlns:a16="http://schemas.microsoft.com/office/drawing/2014/main" id="{9F7F7B6C-6586-3A07-4F9C-541EAF3B2591}"/>
              </a:ext>
            </a:extLst>
          </p:cNvPr>
          <p:cNvSpPr>
            <a:spLocks noGrp="1"/>
          </p:cNvSpPr>
          <p:nvPr>
            <p:ph type="dt" sz="half" idx="10"/>
          </p:nvPr>
        </p:nvSpPr>
        <p:spPr/>
        <p:txBody>
          <a:bodyPr/>
          <a:lstStyle/>
          <a:p>
            <a:fld id="{88A2AA4F-438C-4D43-887A-FED077E7BB2C}" type="datetimeFigureOut">
              <a:rPr lang="de-DE" smtClean="0"/>
              <a:t>04.08.2024</a:t>
            </a:fld>
            <a:endParaRPr lang="de-DE"/>
          </a:p>
        </p:txBody>
      </p:sp>
      <p:sp>
        <p:nvSpPr>
          <p:cNvPr id="6" name="Fußzeilenplatzhalter 5">
            <a:extLst>
              <a:ext uri="{FF2B5EF4-FFF2-40B4-BE49-F238E27FC236}">
                <a16:creationId xmlns:a16="http://schemas.microsoft.com/office/drawing/2014/main" id="{013C68DF-36F2-34F4-65D6-B4A399E9230C}"/>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544041C5-336E-BF4B-A262-41FEC0808984}"/>
              </a:ext>
            </a:extLst>
          </p:cNvPr>
          <p:cNvSpPr>
            <a:spLocks noGrp="1"/>
          </p:cNvSpPr>
          <p:nvPr>
            <p:ph type="sldNum" sz="quarter" idx="12"/>
          </p:nvPr>
        </p:nvSpPr>
        <p:spPr/>
        <p:txBody>
          <a:bodyPr/>
          <a:lstStyle/>
          <a:p>
            <a:fld id="{E5CD4227-C0B8-4AF3-95BA-4B3ADB0993D0}" type="slidenum">
              <a:rPr lang="de-DE" smtClean="0"/>
              <a:t>‹Nr.›</a:t>
            </a:fld>
            <a:endParaRPr lang="de-DE"/>
          </a:p>
        </p:txBody>
      </p:sp>
    </p:spTree>
    <p:extLst>
      <p:ext uri="{BB962C8B-B14F-4D97-AF65-F5344CB8AC3E}">
        <p14:creationId xmlns:p14="http://schemas.microsoft.com/office/powerpoint/2010/main" val="41384894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C254D04-7FBF-658B-BB7C-7C30D1BD22D8}"/>
              </a:ext>
            </a:extLst>
          </p:cNvPr>
          <p:cNvSpPr>
            <a:spLocks noGrp="1"/>
          </p:cNvSpPr>
          <p:nvPr>
            <p:ph type="title"/>
          </p:nvPr>
        </p:nvSpPr>
        <p:spPr>
          <a:xfrm>
            <a:off x="839788" y="365125"/>
            <a:ext cx="10515600" cy="1325563"/>
          </a:xfrm>
        </p:spPr>
        <p:txBody>
          <a:bodyPr/>
          <a:lstStyle/>
          <a:p>
            <a:r>
              <a:rPr lang="de-DE"/>
              <a:t>Mastertitelformat bearbeiten</a:t>
            </a:r>
          </a:p>
        </p:txBody>
      </p:sp>
      <p:sp>
        <p:nvSpPr>
          <p:cNvPr id="3" name="Textplatzhalter 2">
            <a:extLst>
              <a:ext uri="{FF2B5EF4-FFF2-40B4-BE49-F238E27FC236}">
                <a16:creationId xmlns:a16="http://schemas.microsoft.com/office/drawing/2014/main" id="{53501C3D-36DE-E142-B104-206864E6FC9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a:extLst>
              <a:ext uri="{FF2B5EF4-FFF2-40B4-BE49-F238E27FC236}">
                <a16:creationId xmlns:a16="http://schemas.microsoft.com/office/drawing/2014/main" id="{5DB81F21-40DB-6688-B333-7A700A3187D6}"/>
              </a:ext>
            </a:extLst>
          </p:cNvPr>
          <p:cNvSpPr>
            <a:spLocks noGrp="1"/>
          </p:cNvSpPr>
          <p:nvPr>
            <p:ph sz="half" idx="2"/>
          </p:nvPr>
        </p:nvSpPr>
        <p:spPr>
          <a:xfrm>
            <a:off x="839788" y="2505075"/>
            <a:ext cx="5157787"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a:extLst>
              <a:ext uri="{FF2B5EF4-FFF2-40B4-BE49-F238E27FC236}">
                <a16:creationId xmlns:a16="http://schemas.microsoft.com/office/drawing/2014/main" id="{4F8ADA88-BE6E-EFEE-6390-BDE3CB2D2F2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a:extLst>
              <a:ext uri="{FF2B5EF4-FFF2-40B4-BE49-F238E27FC236}">
                <a16:creationId xmlns:a16="http://schemas.microsoft.com/office/drawing/2014/main" id="{5B396BD7-C604-05CD-388B-0648EF5C6B40}"/>
              </a:ext>
            </a:extLst>
          </p:cNvPr>
          <p:cNvSpPr>
            <a:spLocks noGrp="1"/>
          </p:cNvSpPr>
          <p:nvPr>
            <p:ph sz="quarter" idx="4"/>
          </p:nvPr>
        </p:nvSpPr>
        <p:spPr>
          <a:xfrm>
            <a:off x="6172200" y="2505075"/>
            <a:ext cx="5183188"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a:extLst>
              <a:ext uri="{FF2B5EF4-FFF2-40B4-BE49-F238E27FC236}">
                <a16:creationId xmlns:a16="http://schemas.microsoft.com/office/drawing/2014/main" id="{7341B46D-8828-8F53-0E82-073C18595811}"/>
              </a:ext>
            </a:extLst>
          </p:cNvPr>
          <p:cNvSpPr>
            <a:spLocks noGrp="1"/>
          </p:cNvSpPr>
          <p:nvPr>
            <p:ph type="dt" sz="half" idx="10"/>
          </p:nvPr>
        </p:nvSpPr>
        <p:spPr/>
        <p:txBody>
          <a:bodyPr/>
          <a:lstStyle/>
          <a:p>
            <a:fld id="{88A2AA4F-438C-4D43-887A-FED077E7BB2C}" type="datetimeFigureOut">
              <a:rPr lang="de-DE" smtClean="0"/>
              <a:t>04.08.2024</a:t>
            </a:fld>
            <a:endParaRPr lang="de-DE"/>
          </a:p>
        </p:txBody>
      </p:sp>
      <p:sp>
        <p:nvSpPr>
          <p:cNvPr id="8" name="Fußzeilenplatzhalter 7">
            <a:extLst>
              <a:ext uri="{FF2B5EF4-FFF2-40B4-BE49-F238E27FC236}">
                <a16:creationId xmlns:a16="http://schemas.microsoft.com/office/drawing/2014/main" id="{181D6404-8A1E-D226-A97A-08F6A90FE093}"/>
              </a:ext>
            </a:extLst>
          </p:cNvPr>
          <p:cNvSpPr>
            <a:spLocks noGrp="1"/>
          </p:cNvSpPr>
          <p:nvPr>
            <p:ph type="ftr" sz="quarter" idx="11"/>
          </p:nvPr>
        </p:nvSpPr>
        <p:spPr/>
        <p:txBody>
          <a:bodyPr/>
          <a:lstStyle/>
          <a:p>
            <a:endParaRPr lang="de-DE"/>
          </a:p>
        </p:txBody>
      </p:sp>
      <p:sp>
        <p:nvSpPr>
          <p:cNvPr id="9" name="Foliennummernplatzhalter 8">
            <a:extLst>
              <a:ext uri="{FF2B5EF4-FFF2-40B4-BE49-F238E27FC236}">
                <a16:creationId xmlns:a16="http://schemas.microsoft.com/office/drawing/2014/main" id="{A8321BF6-79E6-50E8-DE7C-E5C9EE43F407}"/>
              </a:ext>
            </a:extLst>
          </p:cNvPr>
          <p:cNvSpPr>
            <a:spLocks noGrp="1"/>
          </p:cNvSpPr>
          <p:nvPr>
            <p:ph type="sldNum" sz="quarter" idx="12"/>
          </p:nvPr>
        </p:nvSpPr>
        <p:spPr/>
        <p:txBody>
          <a:bodyPr/>
          <a:lstStyle/>
          <a:p>
            <a:fld id="{E5CD4227-C0B8-4AF3-95BA-4B3ADB0993D0}" type="slidenum">
              <a:rPr lang="de-DE" smtClean="0"/>
              <a:t>‹Nr.›</a:t>
            </a:fld>
            <a:endParaRPr lang="de-DE"/>
          </a:p>
        </p:txBody>
      </p:sp>
    </p:spTree>
    <p:extLst>
      <p:ext uri="{BB962C8B-B14F-4D97-AF65-F5344CB8AC3E}">
        <p14:creationId xmlns:p14="http://schemas.microsoft.com/office/powerpoint/2010/main" val="42876067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85A95C2-5040-703D-BC17-5D59F795B71F}"/>
              </a:ext>
            </a:extLst>
          </p:cNvPr>
          <p:cNvSpPr>
            <a:spLocks noGrp="1"/>
          </p:cNvSpPr>
          <p:nvPr>
            <p:ph type="title"/>
          </p:nvPr>
        </p:nvSpPr>
        <p:spPr/>
        <p:txBody>
          <a:bodyPr/>
          <a:lstStyle/>
          <a:p>
            <a:r>
              <a:rPr lang="de-DE"/>
              <a:t>Mastertitelformat bearbeiten</a:t>
            </a:r>
          </a:p>
        </p:txBody>
      </p:sp>
      <p:sp>
        <p:nvSpPr>
          <p:cNvPr id="3" name="Datumsplatzhalter 2">
            <a:extLst>
              <a:ext uri="{FF2B5EF4-FFF2-40B4-BE49-F238E27FC236}">
                <a16:creationId xmlns:a16="http://schemas.microsoft.com/office/drawing/2014/main" id="{45B7E8A6-76D7-E92B-C2B8-6E4E2437E034}"/>
              </a:ext>
            </a:extLst>
          </p:cNvPr>
          <p:cNvSpPr>
            <a:spLocks noGrp="1"/>
          </p:cNvSpPr>
          <p:nvPr>
            <p:ph type="dt" sz="half" idx="10"/>
          </p:nvPr>
        </p:nvSpPr>
        <p:spPr/>
        <p:txBody>
          <a:bodyPr/>
          <a:lstStyle/>
          <a:p>
            <a:fld id="{88A2AA4F-438C-4D43-887A-FED077E7BB2C}" type="datetimeFigureOut">
              <a:rPr lang="de-DE" smtClean="0"/>
              <a:t>04.08.2024</a:t>
            </a:fld>
            <a:endParaRPr lang="de-DE"/>
          </a:p>
        </p:txBody>
      </p:sp>
      <p:sp>
        <p:nvSpPr>
          <p:cNvPr id="4" name="Fußzeilenplatzhalter 3">
            <a:extLst>
              <a:ext uri="{FF2B5EF4-FFF2-40B4-BE49-F238E27FC236}">
                <a16:creationId xmlns:a16="http://schemas.microsoft.com/office/drawing/2014/main" id="{B20FD0BC-0A31-9491-8FEC-1E51DDA4BBEA}"/>
              </a:ext>
            </a:extLst>
          </p:cNvPr>
          <p:cNvSpPr>
            <a:spLocks noGrp="1"/>
          </p:cNvSpPr>
          <p:nvPr>
            <p:ph type="ftr" sz="quarter" idx="11"/>
          </p:nvPr>
        </p:nvSpPr>
        <p:spPr/>
        <p:txBody>
          <a:bodyPr/>
          <a:lstStyle/>
          <a:p>
            <a:endParaRPr lang="de-DE"/>
          </a:p>
        </p:txBody>
      </p:sp>
      <p:sp>
        <p:nvSpPr>
          <p:cNvPr id="5" name="Foliennummernplatzhalter 4">
            <a:extLst>
              <a:ext uri="{FF2B5EF4-FFF2-40B4-BE49-F238E27FC236}">
                <a16:creationId xmlns:a16="http://schemas.microsoft.com/office/drawing/2014/main" id="{1263824E-6135-53CA-CFB8-4B59738B3641}"/>
              </a:ext>
            </a:extLst>
          </p:cNvPr>
          <p:cNvSpPr>
            <a:spLocks noGrp="1"/>
          </p:cNvSpPr>
          <p:nvPr>
            <p:ph type="sldNum" sz="quarter" idx="12"/>
          </p:nvPr>
        </p:nvSpPr>
        <p:spPr/>
        <p:txBody>
          <a:bodyPr/>
          <a:lstStyle/>
          <a:p>
            <a:fld id="{E5CD4227-C0B8-4AF3-95BA-4B3ADB0993D0}" type="slidenum">
              <a:rPr lang="de-DE" smtClean="0"/>
              <a:t>‹Nr.›</a:t>
            </a:fld>
            <a:endParaRPr lang="de-DE"/>
          </a:p>
        </p:txBody>
      </p:sp>
    </p:spTree>
    <p:extLst>
      <p:ext uri="{BB962C8B-B14F-4D97-AF65-F5344CB8AC3E}">
        <p14:creationId xmlns:p14="http://schemas.microsoft.com/office/powerpoint/2010/main" val="26067296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B3F6B6A5-FA85-710C-CDDE-A29B7D7DE5E5}"/>
              </a:ext>
            </a:extLst>
          </p:cNvPr>
          <p:cNvSpPr>
            <a:spLocks noGrp="1"/>
          </p:cNvSpPr>
          <p:nvPr>
            <p:ph type="dt" sz="half" idx="10"/>
          </p:nvPr>
        </p:nvSpPr>
        <p:spPr/>
        <p:txBody>
          <a:bodyPr/>
          <a:lstStyle/>
          <a:p>
            <a:fld id="{88A2AA4F-438C-4D43-887A-FED077E7BB2C}" type="datetimeFigureOut">
              <a:rPr lang="de-DE" smtClean="0"/>
              <a:t>04.08.2024</a:t>
            </a:fld>
            <a:endParaRPr lang="de-DE"/>
          </a:p>
        </p:txBody>
      </p:sp>
      <p:sp>
        <p:nvSpPr>
          <p:cNvPr id="3" name="Fußzeilenplatzhalter 2">
            <a:extLst>
              <a:ext uri="{FF2B5EF4-FFF2-40B4-BE49-F238E27FC236}">
                <a16:creationId xmlns:a16="http://schemas.microsoft.com/office/drawing/2014/main" id="{9B680859-7061-3B4B-9B35-A07E03EDF12C}"/>
              </a:ext>
            </a:extLst>
          </p:cNvPr>
          <p:cNvSpPr>
            <a:spLocks noGrp="1"/>
          </p:cNvSpPr>
          <p:nvPr>
            <p:ph type="ftr" sz="quarter" idx="11"/>
          </p:nvPr>
        </p:nvSpPr>
        <p:spPr/>
        <p:txBody>
          <a:bodyPr/>
          <a:lstStyle/>
          <a:p>
            <a:endParaRPr lang="de-DE"/>
          </a:p>
        </p:txBody>
      </p:sp>
      <p:sp>
        <p:nvSpPr>
          <p:cNvPr id="4" name="Foliennummernplatzhalter 3">
            <a:extLst>
              <a:ext uri="{FF2B5EF4-FFF2-40B4-BE49-F238E27FC236}">
                <a16:creationId xmlns:a16="http://schemas.microsoft.com/office/drawing/2014/main" id="{D47781F3-B203-DD5B-CA04-5EA093299C97}"/>
              </a:ext>
            </a:extLst>
          </p:cNvPr>
          <p:cNvSpPr>
            <a:spLocks noGrp="1"/>
          </p:cNvSpPr>
          <p:nvPr>
            <p:ph type="sldNum" sz="quarter" idx="12"/>
          </p:nvPr>
        </p:nvSpPr>
        <p:spPr/>
        <p:txBody>
          <a:bodyPr/>
          <a:lstStyle/>
          <a:p>
            <a:fld id="{E5CD4227-C0B8-4AF3-95BA-4B3ADB0993D0}" type="slidenum">
              <a:rPr lang="de-DE" smtClean="0"/>
              <a:t>‹Nr.›</a:t>
            </a:fld>
            <a:endParaRPr lang="de-DE"/>
          </a:p>
        </p:txBody>
      </p:sp>
    </p:spTree>
    <p:extLst>
      <p:ext uri="{BB962C8B-B14F-4D97-AF65-F5344CB8AC3E}">
        <p14:creationId xmlns:p14="http://schemas.microsoft.com/office/powerpoint/2010/main" val="29179448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8F25538-BF5F-1C25-1CD3-8F63FBE35CFF}"/>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Inhaltsplatzhalter 2">
            <a:extLst>
              <a:ext uri="{FF2B5EF4-FFF2-40B4-BE49-F238E27FC236}">
                <a16:creationId xmlns:a16="http://schemas.microsoft.com/office/drawing/2014/main" id="{3417B717-1B7E-9FBD-1553-B6ED1A81C4A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a:extLst>
              <a:ext uri="{FF2B5EF4-FFF2-40B4-BE49-F238E27FC236}">
                <a16:creationId xmlns:a16="http://schemas.microsoft.com/office/drawing/2014/main" id="{831258BD-E0F1-E327-B270-6BD4960E868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D5D0A733-18F2-C7C7-DA6E-2A2A6F275B14}"/>
              </a:ext>
            </a:extLst>
          </p:cNvPr>
          <p:cNvSpPr>
            <a:spLocks noGrp="1"/>
          </p:cNvSpPr>
          <p:nvPr>
            <p:ph type="dt" sz="half" idx="10"/>
          </p:nvPr>
        </p:nvSpPr>
        <p:spPr/>
        <p:txBody>
          <a:bodyPr/>
          <a:lstStyle/>
          <a:p>
            <a:fld id="{88A2AA4F-438C-4D43-887A-FED077E7BB2C}" type="datetimeFigureOut">
              <a:rPr lang="de-DE" smtClean="0"/>
              <a:t>04.08.2024</a:t>
            </a:fld>
            <a:endParaRPr lang="de-DE"/>
          </a:p>
        </p:txBody>
      </p:sp>
      <p:sp>
        <p:nvSpPr>
          <p:cNvPr id="6" name="Fußzeilenplatzhalter 5">
            <a:extLst>
              <a:ext uri="{FF2B5EF4-FFF2-40B4-BE49-F238E27FC236}">
                <a16:creationId xmlns:a16="http://schemas.microsoft.com/office/drawing/2014/main" id="{EC426C58-3FFE-2223-89C5-0DB44DA2DBF8}"/>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E3CEA079-6BF0-0285-D626-53CCA5A66B93}"/>
              </a:ext>
            </a:extLst>
          </p:cNvPr>
          <p:cNvSpPr>
            <a:spLocks noGrp="1"/>
          </p:cNvSpPr>
          <p:nvPr>
            <p:ph type="sldNum" sz="quarter" idx="12"/>
          </p:nvPr>
        </p:nvSpPr>
        <p:spPr/>
        <p:txBody>
          <a:bodyPr/>
          <a:lstStyle/>
          <a:p>
            <a:fld id="{E5CD4227-C0B8-4AF3-95BA-4B3ADB0993D0}" type="slidenum">
              <a:rPr lang="de-DE" smtClean="0"/>
              <a:t>‹Nr.›</a:t>
            </a:fld>
            <a:endParaRPr lang="de-DE"/>
          </a:p>
        </p:txBody>
      </p:sp>
    </p:spTree>
    <p:extLst>
      <p:ext uri="{BB962C8B-B14F-4D97-AF65-F5344CB8AC3E}">
        <p14:creationId xmlns:p14="http://schemas.microsoft.com/office/powerpoint/2010/main" val="8025679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8D25F14-E709-AA7E-215E-417B26559050}"/>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Bildplatzhalter 2">
            <a:extLst>
              <a:ext uri="{FF2B5EF4-FFF2-40B4-BE49-F238E27FC236}">
                <a16:creationId xmlns:a16="http://schemas.microsoft.com/office/drawing/2014/main" id="{5CDC8C7B-1116-FAB0-AB12-35BB5B9D117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a:extLst>
              <a:ext uri="{FF2B5EF4-FFF2-40B4-BE49-F238E27FC236}">
                <a16:creationId xmlns:a16="http://schemas.microsoft.com/office/drawing/2014/main" id="{4E628B77-DFB5-5FF4-E19A-294211A5C3D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EBC51DFA-292A-9970-18A6-9C7A6C609EAA}"/>
              </a:ext>
            </a:extLst>
          </p:cNvPr>
          <p:cNvSpPr>
            <a:spLocks noGrp="1"/>
          </p:cNvSpPr>
          <p:nvPr>
            <p:ph type="dt" sz="half" idx="10"/>
          </p:nvPr>
        </p:nvSpPr>
        <p:spPr/>
        <p:txBody>
          <a:bodyPr/>
          <a:lstStyle/>
          <a:p>
            <a:fld id="{88A2AA4F-438C-4D43-887A-FED077E7BB2C}" type="datetimeFigureOut">
              <a:rPr lang="de-DE" smtClean="0"/>
              <a:t>04.08.2024</a:t>
            </a:fld>
            <a:endParaRPr lang="de-DE"/>
          </a:p>
        </p:txBody>
      </p:sp>
      <p:sp>
        <p:nvSpPr>
          <p:cNvPr id="6" name="Fußzeilenplatzhalter 5">
            <a:extLst>
              <a:ext uri="{FF2B5EF4-FFF2-40B4-BE49-F238E27FC236}">
                <a16:creationId xmlns:a16="http://schemas.microsoft.com/office/drawing/2014/main" id="{E8355BD4-BF5B-B93A-C098-9A13B4332396}"/>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E7BFA555-CD5A-DB72-DA83-26EFA25F2D62}"/>
              </a:ext>
            </a:extLst>
          </p:cNvPr>
          <p:cNvSpPr>
            <a:spLocks noGrp="1"/>
          </p:cNvSpPr>
          <p:nvPr>
            <p:ph type="sldNum" sz="quarter" idx="12"/>
          </p:nvPr>
        </p:nvSpPr>
        <p:spPr/>
        <p:txBody>
          <a:bodyPr/>
          <a:lstStyle/>
          <a:p>
            <a:fld id="{E5CD4227-C0B8-4AF3-95BA-4B3ADB0993D0}" type="slidenum">
              <a:rPr lang="de-DE" smtClean="0"/>
              <a:t>‹Nr.›</a:t>
            </a:fld>
            <a:endParaRPr lang="de-DE"/>
          </a:p>
        </p:txBody>
      </p:sp>
    </p:spTree>
    <p:extLst>
      <p:ext uri="{BB962C8B-B14F-4D97-AF65-F5344CB8AC3E}">
        <p14:creationId xmlns:p14="http://schemas.microsoft.com/office/powerpoint/2010/main" val="7707466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442C36F-BACC-65C7-A66C-30AA3EF2EF4F}"/>
              </a:ext>
            </a:extLst>
          </p:cNvPr>
          <p:cNvSpPr>
            <a:spLocks noGrp="1"/>
          </p:cNvSpPr>
          <p:nvPr>
            <p:ph type="title"/>
          </p:nvPr>
        </p:nvSpPr>
        <p:spPr/>
        <p:txBody>
          <a:bodyPr/>
          <a:lstStyle/>
          <a:p>
            <a:r>
              <a:rPr lang="de-DE"/>
              <a:t>Mastertitelformat bearbeiten</a:t>
            </a:r>
          </a:p>
        </p:txBody>
      </p:sp>
      <p:sp>
        <p:nvSpPr>
          <p:cNvPr id="3" name="Vertikaler Textplatzhalter 2">
            <a:extLst>
              <a:ext uri="{FF2B5EF4-FFF2-40B4-BE49-F238E27FC236}">
                <a16:creationId xmlns:a16="http://schemas.microsoft.com/office/drawing/2014/main" id="{5075B1AF-61F0-DAFF-E091-6E521457BBA8}"/>
              </a:ext>
            </a:extLst>
          </p:cNvPr>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4ACEEB54-C1DA-EC8D-205A-D47F0715EDCA}"/>
              </a:ext>
            </a:extLst>
          </p:cNvPr>
          <p:cNvSpPr>
            <a:spLocks noGrp="1"/>
          </p:cNvSpPr>
          <p:nvPr>
            <p:ph type="dt" sz="half" idx="10"/>
          </p:nvPr>
        </p:nvSpPr>
        <p:spPr/>
        <p:txBody>
          <a:bodyPr/>
          <a:lstStyle/>
          <a:p>
            <a:fld id="{88A2AA4F-438C-4D43-887A-FED077E7BB2C}" type="datetimeFigureOut">
              <a:rPr lang="de-DE" smtClean="0"/>
              <a:t>04.08.2024</a:t>
            </a:fld>
            <a:endParaRPr lang="de-DE"/>
          </a:p>
        </p:txBody>
      </p:sp>
      <p:sp>
        <p:nvSpPr>
          <p:cNvPr id="5" name="Fußzeilenplatzhalter 4">
            <a:extLst>
              <a:ext uri="{FF2B5EF4-FFF2-40B4-BE49-F238E27FC236}">
                <a16:creationId xmlns:a16="http://schemas.microsoft.com/office/drawing/2014/main" id="{3A7E0615-245F-200D-0AFC-93E350DB6B3C}"/>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7A275076-3517-8477-DBAF-CF2A05A892C3}"/>
              </a:ext>
            </a:extLst>
          </p:cNvPr>
          <p:cNvSpPr>
            <a:spLocks noGrp="1"/>
          </p:cNvSpPr>
          <p:nvPr>
            <p:ph type="sldNum" sz="quarter" idx="12"/>
          </p:nvPr>
        </p:nvSpPr>
        <p:spPr/>
        <p:txBody>
          <a:bodyPr/>
          <a:lstStyle/>
          <a:p>
            <a:fld id="{E5CD4227-C0B8-4AF3-95BA-4B3ADB0993D0}" type="slidenum">
              <a:rPr lang="de-DE" smtClean="0"/>
              <a:t>‹Nr.›</a:t>
            </a:fld>
            <a:endParaRPr lang="de-DE"/>
          </a:p>
        </p:txBody>
      </p:sp>
    </p:spTree>
    <p:extLst>
      <p:ext uri="{BB962C8B-B14F-4D97-AF65-F5344CB8AC3E}">
        <p14:creationId xmlns:p14="http://schemas.microsoft.com/office/powerpoint/2010/main" val="31875911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a:extLst>
              <a:ext uri="{FF2B5EF4-FFF2-40B4-BE49-F238E27FC236}">
                <a16:creationId xmlns:a16="http://schemas.microsoft.com/office/drawing/2014/main" id="{6B1E0BDE-C41C-F490-3BB7-85E1669B28DC}"/>
              </a:ext>
            </a:extLst>
          </p:cNvPr>
          <p:cNvSpPr>
            <a:spLocks noGrp="1"/>
          </p:cNvSpPr>
          <p:nvPr>
            <p:ph type="title" orient="vert"/>
          </p:nvPr>
        </p:nvSpPr>
        <p:spPr>
          <a:xfrm>
            <a:off x="8724900" y="365125"/>
            <a:ext cx="2628900" cy="5811838"/>
          </a:xfrm>
        </p:spPr>
        <p:txBody>
          <a:bodyPr vert="eaVert"/>
          <a:lstStyle/>
          <a:p>
            <a:r>
              <a:rPr lang="de-DE"/>
              <a:t>Mastertitelformat bearbeiten</a:t>
            </a:r>
          </a:p>
        </p:txBody>
      </p:sp>
      <p:sp>
        <p:nvSpPr>
          <p:cNvPr id="3" name="Vertikaler Textplatzhalter 2">
            <a:extLst>
              <a:ext uri="{FF2B5EF4-FFF2-40B4-BE49-F238E27FC236}">
                <a16:creationId xmlns:a16="http://schemas.microsoft.com/office/drawing/2014/main" id="{953BD68E-DE81-4044-BC19-0F3BEAFB67E7}"/>
              </a:ext>
            </a:extLst>
          </p:cNvPr>
          <p:cNvSpPr>
            <a:spLocks noGrp="1"/>
          </p:cNvSpPr>
          <p:nvPr>
            <p:ph type="body" orient="vert" idx="1"/>
          </p:nvPr>
        </p:nvSpPr>
        <p:spPr>
          <a:xfrm>
            <a:off x="838200" y="365125"/>
            <a:ext cx="7734300" cy="5811838"/>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5B2C69FD-7042-7F7C-C138-72053E169DDF}"/>
              </a:ext>
            </a:extLst>
          </p:cNvPr>
          <p:cNvSpPr>
            <a:spLocks noGrp="1"/>
          </p:cNvSpPr>
          <p:nvPr>
            <p:ph type="dt" sz="half" idx="10"/>
          </p:nvPr>
        </p:nvSpPr>
        <p:spPr/>
        <p:txBody>
          <a:bodyPr/>
          <a:lstStyle/>
          <a:p>
            <a:fld id="{88A2AA4F-438C-4D43-887A-FED077E7BB2C}" type="datetimeFigureOut">
              <a:rPr lang="de-DE" smtClean="0"/>
              <a:t>04.08.2024</a:t>
            </a:fld>
            <a:endParaRPr lang="de-DE"/>
          </a:p>
        </p:txBody>
      </p:sp>
      <p:sp>
        <p:nvSpPr>
          <p:cNvPr id="5" name="Fußzeilenplatzhalter 4">
            <a:extLst>
              <a:ext uri="{FF2B5EF4-FFF2-40B4-BE49-F238E27FC236}">
                <a16:creationId xmlns:a16="http://schemas.microsoft.com/office/drawing/2014/main" id="{3ED13E88-193B-C995-AE4C-D82DB688DFDB}"/>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E4595EE2-D4B1-5074-14FD-10CBEDF3D750}"/>
              </a:ext>
            </a:extLst>
          </p:cNvPr>
          <p:cNvSpPr>
            <a:spLocks noGrp="1"/>
          </p:cNvSpPr>
          <p:nvPr>
            <p:ph type="sldNum" sz="quarter" idx="12"/>
          </p:nvPr>
        </p:nvSpPr>
        <p:spPr/>
        <p:txBody>
          <a:bodyPr/>
          <a:lstStyle/>
          <a:p>
            <a:fld id="{E5CD4227-C0B8-4AF3-95BA-4B3ADB0993D0}" type="slidenum">
              <a:rPr lang="de-DE" smtClean="0"/>
              <a:t>‹Nr.›</a:t>
            </a:fld>
            <a:endParaRPr lang="de-DE"/>
          </a:p>
        </p:txBody>
      </p:sp>
    </p:spTree>
    <p:extLst>
      <p:ext uri="{BB962C8B-B14F-4D97-AF65-F5344CB8AC3E}">
        <p14:creationId xmlns:p14="http://schemas.microsoft.com/office/powerpoint/2010/main" val="356084188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2A4A77-C0EC-E90C-087A-E71757299BE7}"/>
              </a:ext>
            </a:extLst>
          </p:cNvPr>
          <p:cNvSpPr>
            <a:spLocks noGrp="1"/>
          </p:cNvSpPr>
          <p:nvPr>
            <p:ph type="ctrTitle"/>
          </p:nvPr>
        </p:nvSpPr>
        <p:spPr>
          <a:xfrm>
            <a:off x="609600" y="3926541"/>
            <a:ext cx="10972800" cy="1663044"/>
          </a:xfrm>
          <a:prstGeom prst="rect">
            <a:avLst/>
          </a:prstGeom>
        </p:spPr>
        <p:txBody>
          <a:bodyPr anchor="b"/>
          <a:lstStyle>
            <a:lvl1pPr algn="l">
              <a:defRPr sz="6000"/>
            </a:lvl1pPr>
          </a:lstStyle>
          <a:p>
            <a:r>
              <a:rPr lang="en-US" dirty="0"/>
              <a:t>Click to edit Master title style</a:t>
            </a:r>
          </a:p>
        </p:txBody>
      </p:sp>
      <p:sp>
        <p:nvSpPr>
          <p:cNvPr id="3" name="Subtitle 2">
            <a:extLst>
              <a:ext uri="{FF2B5EF4-FFF2-40B4-BE49-F238E27FC236}">
                <a16:creationId xmlns:a16="http://schemas.microsoft.com/office/drawing/2014/main" id="{C65AB453-76B0-1DBA-9EE3-645CA98047EC}"/>
              </a:ext>
            </a:extLst>
          </p:cNvPr>
          <p:cNvSpPr>
            <a:spLocks noGrp="1"/>
          </p:cNvSpPr>
          <p:nvPr>
            <p:ph type="subTitle" idx="1"/>
          </p:nvPr>
        </p:nvSpPr>
        <p:spPr>
          <a:xfrm>
            <a:off x="609600" y="5735636"/>
            <a:ext cx="10972800" cy="474663"/>
          </a:xfrm>
        </p:spPr>
        <p:txBody>
          <a:bodyPr anchor="b"/>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ru-RU" dirty="0"/>
          </a:p>
        </p:txBody>
      </p:sp>
      <p:sp>
        <p:nvSpPr>
          <p:cNvPr id="4" name="Date Placeholder 3">
            <a:extLst>
              <a:ext uri="{FF2B5EF4-FFF2-40B4-BE49-F238E27FC236}">
                <a16:creationId xmlns:a16="http://schemas.microsoft.com/office/drawing/2014/main" id="{F6729D4B-20DA-C5A9-370C-5C556DC7C209}"/>
              </a:ext>
            </a:extLst>
          </p:cNvPr>
          <p:cNvSpPr>
            <a:spLocks noGrp="1"/>
          </p:cNvSpPr>
          <p:nvPr>
            <p:ph type="dt" sz="half" idx="10"/>
          </p:nvPr>
        </p:nvSpPr>
        <p:spPr/>
        <p:txBody>
          <a:bodyPr/>
          <a:lstStyle/>
          <a:p>
            <a:fld id="{AA8A0EC6-5648-844A-8827-911B00959032}" type="datetimeFigureOut">
              <a:rPr lang="en-US" smtClean="0"/>
              <a:t>8/4/2024</a:t>
            </a:fld>
            <a:endParaRPr lang="en-US"/>
          </a:p>
        </p:txBody>
      </p:sp>
      <p:sp>
        <p:nvSpPr>
          <p:cNvPr id="5" name="Footer Placeholder 4">
            <a:extLst>
              <a:ext uri="{FF2B5EF4-FFF2-40B4-BE49-F238E27FC236}">
                <a16:creationId xmlns:a16="http://schemas.microsoft.com/office/drawing/2014/main" id="{ACC23F1A-779F-4295-3160-E943DBC04531}"/>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Picture Placeholder 8">
            <a:extLst>
              <a:ext uri="{FF2B5EF4-FFF2-40B4-BE49-F238E27FC236}">
                <a16:creationId xmlns:a16="http://schemas.microsoft.com/office/drawing/2014/main" id="{0849934F-55C5-A548-E041-1CB8C42DF0E6}"/>
              </a:ext>
            </a:extLst>
          </p:cNvPr>
          <p:cNvSpPr>
            <a:spLocks noGrp="1"/>
          </p:cNvSpPr>
          <p:nvPr>
            <p:ph type="pic" sz="quarter" idx="13"/>
          </p:nvPr>
        </p:nvSpPr>
        <p:spPr>
          <a:xfrm>
            <a:off x="0" y="0"/>
            <a:ext cx="12192000" cy="3926541"/>
          </a:xfrm>
        </p:spPr>
        <p:txBody>
          <a:bodyPr/>
          <a:lstStyle/>
          <a:p>
            <a:r>
              <a:rPr lang="en-US" dirty="0"/>
              <a:t>Click icon to add picture</a:t>
            </a:r>
          </a:p>
        </p:txBody>
      </p:sp>
    </p:spTree>
    <p:extLst>
      <p:ext uri="{BB962C8B-B14F-4D97-AF65-F5344CB8AC3E}">
        <p14:creationId xmlns:p14="http://schemas.microsoft.com/office/powerpoint/2010/main" val="174116648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Content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EDBA23-25B7-954B-D646-B91AE0381109}"/>
              </a:ext>
            </a:extLst>
          </p:cNvPr>
          <p:cNvSpPr>
            <a:spLocks noGrp="1"/>
          </p:cNvSpPr>
          <p:nvPr>
            <p:ph type="title"/>
          </p:nvPr>
        </p:nvSpPr>
        <p:spPr>
          <a:xfrm>
            <a:off x="609600" y="363537"/>
            <a:ext cx="10972800" cy="1230485"/>
          </a:xfrm>
          <a:prstGeom prst="rect">
            <a:avLst/>
          </a:prstGeom>
        </p:spPr>
        <p:txBody>
          <a:bodyPr>
            <a:noAutofit/>
          </a:bodyPr>
          <a:lstStyle/>
          <a:p>
            <a:r>
              <a:rPr lang="en-US" dirty="0"/>
              <a:t>Click to edit Master title style</a:t>
            </a:r>
          </a:p>
        </p:txBody>
      </p:sp>
      <p:sp>
        <p:nvSpPr>
          <p:cNvPr id="14" name="Text Placeholder 2">
            <a:extLst>
              <a:ext uri="{FF2B5EF4-FFF2-40B4-BE49-F238E27FC236}">
                <a16:creationId xmlns:a16="http://schemas.microsoft.com/office/drawing/2014/main" id="{121325FB-E0FE-AAA4-853C-618899B58156}"/>
              </a:ext>
            </a:extLst>
          </p:cNvPr>
          <p:cNvSpPr>
            <a:spLocks noGrp="1"/>
          </p:cNvSpPr>
          <p:nvPr>
            <p:ph type="body" idx="1"/>
          </p:nvPr>
        </p:nvSpPr>
        <p:spPr>
          <a:xfrm>
            <a:off x="960665" y="1610518"/>
            <a:ext cx="6970824" cy="593840"/>
          </a:xfrm>
        </p:spPr>
        <p:txBody>
          <a:bodyPr anchor="b">
            <a:noAutofit/>
          </a:bodyPr>
          <a:lstStyle>
            <a:lvl1pPr marL="0" indent="0">
              <a:buNone/>
              <a:defRPr sz="2000" b="1">
                <a:latin typeface="Calibri" panose="020F0502020204030204" pitchFamily="34" charset="0"/>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5" name="Text Placeholder 3">
            <a:extLst>
              <a:ext uri="{FF2B5EF4-FFF2-40B4-BE49-F238E27FC236}">
                <a16:creationId xmlns:a16="http://schemas.microsoft.com/office/drawing/2014/main" id="{D2B210CD-96D1-D9FB-6DF0-62266CCB6FFD}"/>
              </a:ext>
            </a:extLst>
          </p:cNvPr>
          <p:cNvSpPr>
            <a:spLocks noGrp="1"/>
          </p:cNvSpPr>
          <p:nvPr>
            <p:ph type="body" sz="half" idx="2"/>
          </p:nvPr>
        </p:nvSpPr>
        <p:spPr>
          <a:xfrm>
            <a:off x="960664" y="2222065"/>
            <a:ext cx="6970825" cy="702959"/>
          </a:xfrm>
        </p:spPr>
        <p:txBody>
          <a:bodyPr>
            <a:no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19" name="Text Placeholder 2">
            <a:extLst>
              <a:ext uri="{FF2B5EF4-FFF2-40B4-BE49-F238E27FC236}">
                <a16:creationId xmlns:a16="http://schemas.microsoft.com/office/drawing/2014/main" id="{D7745948-92EA-3E8A-1DBC-45422E918504}"/>
              </a:ext>
            </a:extLst>
          </p:cNvPr>
          <p:cNvSpPr>
            <a:spLocks noGrp="1"/>
          </p:cNvSpPr>
          <p:nvPr>
            <p:ph type="body" idx="13"/>
          </p:nvPr>
        </p:nvSpPr>
        <p:spPr>
          <a:xfrm>
            <a:off x="1580323" y="3143243"/>
            <a:ext cx="6139069" cy="593840"/>
          </a:xfrm>
        </p:spPr>
        <p:txBody>
          <a:bodyPr anchor="b">
            <a:noAutofit/>
          </a:bodyPr>
          <a:lstStyle>
            <a:lvl1pPr marL="0" indent="0">
              <a:buNone/>
              <a:defRPr sz="2000" b="1">
                <a:latin typeface="Calibri" panose="020F0502020204030204" pitchFamily="34" charset="0"/>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20" name="Text Placeholder 3">
            <a:extLst>
              <a:ext uri="{FF2B5EF4-FFF2-40B4-BE49-F238E27FC236}">
                <a16:creationId xmlns:a16="http://schemas.microsoft.com/office/drawing/2014/main" id="{87155554-9334-F8D5-FA7F-80CF2FB3BC78}"/>
              </a:ext>
            </a:extLst>
          </p:cNvPr>
          <p:cNvSpPr>
            <a:spLocks noGrp="1"/>
          </p:cNvSpPr>
          <p:nvPr>
            <p:ph type="body" sz="half" idx="14"/>
          </p:nvPr>
        </p:nvSpPr>
        <p:spPr>
          <a:xfrm>
            <a:off x="1580323" y="3754790"/>
            <a:ext cx="6139068" cy="702959"/>
          </a:xfrm>
        </p:spPr>
        <p:txBody>
          <a:bodyPr>
            <a:no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21" name="Text Placeholder 2">
            <a:extLst>
              <a:ext uri="{FF2B5EF4-FFF2-40B4-BE49-F238E27FC236}">
                <a16:creationId xmlns:a16="http://schemas.microsoft.com/office/drawing/2014/main" id="{A44C718E-DBD5-B640-39D2-7860AFE27FFB}"/>
              </a:ext>
            </a:extLst>
          </p:cNvPr>
          <p:cNvSpPr>
            <a:spLocks noGrp="1"/>
          </p:cNvSpPr>
          <p:nvPr>
            <p:ph type="body" idx="15"/>
          </p:nvPr>
        </p:nvSpPr>
        <p:spPr>
          <a:xfrm>
            <a:off x="960666" y="4717060"/>
            <a:ext cx="6970823" cy="593840"/>
          </a:xfrm>
        </p:spPr>
        <p:txBody>
          <a:bodyPr anchor="b">
            <a:noAutofit/>
          </a:bodyPr>
          <a:lstStyle>
            <a:lvl1pPr marL="0" indent="0">
              <a:buNone/>
              <a:defRPr sz="2000" b="1">
                <a:latin typeface="Calibri" panose="020F0502020204030204" pitchFamily="34" charset="0"/>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22" name="Text Placeholder 3">
            <a:extLst>
              <a:ext uri="{FF2B5EF4-FFF2-40B4-BE49-F238E27FC236}">
                <a16:creationId xmlns:a16="http://schemas.microsoft.com/office/drawing/2014/main" id="{BB073C5F-2FFF-4B6A-E630-E112FB5B952B}"/>
              </a:ext>
            </a:extLst>
          </p:cNvPr>
          <p:cNvSpPr>
            <a:spLocks noGrp="1"/>
          </p:cNvSpPr>
          <p:nvPr>
            <p:ph type="body" sz="half" idx="16"/>
          </p:nvPr>
        </p:nvSpPr>
        <p:spPr>
          <a:xfrm>
            <a:off x="960666" y="5328607"/>
            <a:ext cx="6970822" cy="702959"/>
          </a:xfrm>
        </p:spPr>
        <p:txBody>
          <a:bodyPr>
            <a:no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24" name="Picture Placeholder 23">
            <a:extLst>
              <a:ext uri="{FF2B5EF4-FFF2-40B4-BE49-F238E27FC236}">
                <a16:creationId xmlns:a16="http://schemas.microsoft.com/office/drawing/2014/main" id="{D9276F28-A527-C906-EE7C-5440E0C56B86}"/>
              </a:ext>
            </a:extLst>
          </p:cNvPr>
          <p:cNvSpPr>
            <a:spLocks noGrp="1"/>
          </p:cNvSpPr>
          <p:nvPr>
            <p:ph type="pic" sz="quarter" idx="17"/>
          </p:nvPr>
        </p:nvSpPr>
        <p:spPr>
          <a:xfrm>
            <a:off x="7931490" y="2031153"/>
            <a:ext cx="3650910" cy="3650910"/>
          </a:xfrm>
          <a:prstGeom prst="ellipse">
            <a:avLst/>
          </a:prstGeom>
        </p:spPr>
        <p:txBody>
          <a:bodyPr/>
          <a:lstStyle/>
          <a:p>
            <a:r>
              <a:rPr lang="en-US" dirty="0"/>
              <a:t>Click icon to add picture</a:t>
            </a:r>
          </a:p>
        </p:txBody>
      </p:sp>
      <p:sp>
        <p:nvSpPr>
          <p:cNvPr id="16" name="Date Placeholder 15">
            <a:extLst>
              <a:ext uri="{FF2B5EF4-FFF2-40B4-BE49-F238E27FC236}">
                <a16:creationId xmlns:a16="http://schemas.microsoft.com/office/drawing/2014/main" id="{30843267-C01A-455A-D8A3-E8A7C6CFB0F6}"/>
              </a:ext>
            </a:extLst>
          </p:cNvPr>
          <p:cNvSpPr>
            <a:spLocks noGrp="1"/>
          </p:cNvSpPr>
          <p:nvPr>
            <p:ph type="dt" sz="half" idx="18"/>
          </p:nvPr>
        </p:nvSpPr>
        <p:spPr/>
        <p:txBody>
          <a:bodyPr/>
          <a:lstStyle/>
          <a:p>
            <a:fld id="{AA8A0EC6-5648-844A-8827-911B00959032}" type="datetimeFigureOut">
              <a:rPr lang="en-US" smtClean="0"/>
              <a:t>8/4/2024</a:t>
            </a:fld>
            <a:endParaRPr lang="en-US"/>
          </a:p>
        </p:txBody>
      </p:sp>
      <p:sp>
        <p:nvSpPr>
          <p:cNvPr id="17" name="Footer Placeholder 16">
            <a:extLst>
              <a:ext uri="{FF2B5EF4-FFF2-40B4-BE49-F238E27FC236}">
                <a16:creationId xmlns:a16="http://schemas.microsoft.com/office/drawing/2014/main" id="{1DAE6A71-9FA2-20A0-D992-DEBF7FF3301E}"/>
              </a:ext>
            </a:extLst>
          </p:cNvPr>
          <p:cNvSpPr>
            <a:spLocks noGrp="1"/>
          </p:cNvSpPr>
          <p:nvPr>
            <p:ph type="ftr" sz="quarter" idx="19"/>
          </p:nvPr>
        </p:nvSpPr>
        <p:spPr>
          <a:xfrm>
            <a:off x="4038600" y="6356350"/>
            <a:ext cx="4114800" cy="365125"/>
          </a:xfrm>
          <a:prstGeom prst="rect">
            <a:avLst/>
          </a:prstGeom>
        </p:spPr>
        <p:txBody>
          <a:bodyPr/>
          <a:lstStyle/>
          <a:p>
            <a:endParaRPr lang="en-US"/>
          </a:p>
        </p:txBody>
      </p:sp>
      <p:sp>
        <p:nvSpPr>
          <p:cNvPr id="5" name="Text Placeholder 4">
            <a:extLst>
              <a:ext uri="{FF2B5EF4-FFF2-40B4-BE49-F238E27FC236}">
                <a16:creationId xmlns:a16="http://schemas.microsoft.com/office/drawing/2014/main" id="{0985D3E6-EA9D-9DE8-6317-6DF86AEEDB42}"/>
              </a:ext>
            </a:extLst>
          </p:cNvPr>
          <p:cNvSpPr>
            <a:spLocks noGrp="1"/>
          </p:cNvSpPr>
          <p:nvPr>
            <p:ph type="body" sz="quarter" idx="20"/>
          </p:nvPr>
        </p:nvSpPr>
        <p:spPr>
          <a:xfrm>
            <a:off x="8339138" y="6538913"/>
            <a:ext cx="3243262" cy="182562"/>
          </a:xfrm>
        </p:spPr>
        <p:txBody>
          <a:bodyPr>
            <a:noAutofit/>
          </a:bodyPr>
          <a:lstStyle>
            <a:lvl1pPr marL="0" indent="0" algn="r">
              <a:buNone/>
              <a:defRPr sz="1000">
                <a:solidFill>
                  <a:schemeClr val="bg1">
                    <a:lumMod val="65000"/>
                  </a:schemeClr>
                </a:solidFill>
                <a:latin typeface="Calibri" panose="020F0502020204030204" pitchFamily="34" charset="0"/>
                <a:cs typeface="Calibri" panose="020F050202020403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 Master text styles</a:t>
            </a:r>
          </a:p>
        </p:txBody>
      </p:sp>
    </p:spTree>
    <p:extLst>
      <p:ext uri="{BB962C8B-B14F-4D97-AF65-F5344CB8AC3E}">
        <p14:creationId xmlns:p14="http://schemas.microsoft.com/office/powerpoint/2010/main" val="301482191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4_Content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EDBA23-25B7-954B-D646-B91AE0381109}"/>
              </a:ext>
            </a:extLst>
          </p:cNvPr>
          <p:cNvSpPr>
            <a:spLocks noGrp="1"/>
          </p:cNvSpPr>
          <p:nvPr>
            <p:ph type="title"/>
          </p:nvPr>
        </p:nvSpPr>
        <p:spPr>
          <a:xfrm>
            <a:off x="609600" y="363537"/>
            <a:ext cx="10972800" cy="1230485"/>
          </a:xfrm>
          <a:prstGeom prst="rect">
            <a:avLst/>
          </a:prstGeom>
        </p:spPr>
        <p:txBody>
          <a:bodyPr>
            <a:noAutofit/>
          </a:bodyPr>
          <a:lstStyle/>
          <a:p>
            <a:r>
              <a:rPr lang="en-US" dirty="0"/>
              <a:t>Click to edit Master title style</a:t>
            </a:r>
          </a:p>
        </p:txBody>
      </p:sp>
      <p:sp>
        <p:nvSpPr>
          <p:cNvPr id="4" name="Date Placeholder 3">
            <a:extLst>
              <a:ext uri="{FF2B5EF4-FFF2-40B4-BE49-F238E27FC236}">
                <a16:creationId xmlns:a16="http://schemas.microsoft.com/office/drawing/2014/main" id="{1D8791D4-7662-2DFB-077F-25FC6921C81C}"/>
              </a:ext>
            </a:extLst>
          </p:cNvPr>
          <p:cNvSpPr>
            <a:spLocks noGrp="1"/>
          </p:cNvSpPr>
          <p:nvPr>
            <p:ph type="dt" sz="half" idx="10"/>
          </p:nvPr>
        </p:nvSpPr>
        <p:spPr/>
        <p:txBody>
          <a:bodyPr/>
          <a:lstStyle/>
          <a:p>
            <a:fld id="{AA8A0EC6-5648-844A-8827-911B00959032}" type="datetimeFigureOut">
              <a:rPr lang="en-US" smtClean="0"/>
              <a:t>8/4/2024</a:t>
            </a:fld>
            <a:endParaRPr lang="en-US"/>
          </a:p>
        </p:txBody>
      </p:sp>
      <p:sp>
        <p:nvSpPr>
          <p:cNvPr id="5" name="Footer Placeholder 4">
            <a:extLst>
              <a:ext uri="{FF2B5EF4-FFF2-40B4-BE49-F238E27FC236}">
                <a16:creationId xmlns:a16="http://schemas.microsoft.com/office/drawing/2014/main" id="{10B87723-B8F5-CDD2-6B9D-229B99F039D9}"/>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3" name="Text Placeholder 2">
            <a:extLst>
              <a:ext uri="{FF2B5EF4-FFF2-40B4-BE49-F238E27FC236}">
                <a16:creationId xmlns:a16="http://schemas.microsoft.com/office/drawing/2014/main" id="{0ED2C780-6C1C-A81B-5B9E-735DFD6F43D1}"/>
              </a:ext>
            </a:extLst>
          </p:cNvPr>
          <p:cNvSpPr>
            <a:spLocks noGrp="1"/>
          </p:cNvSpPr>
          <p:nvPr>
            <p:ph type="body" idx="18"/>
          </p:nvPr>
        </p:nvSpPr>
        <p:spPr>
          <a:xfrm>
            <a:off x="4369902" y="2185522"/>
            <a:ext cx="3452196" cy="593840"/>
          </a:xfrm>
        </p:spPr>
        <p:txBody>
          <a:bodyPr anchor="b">
            <a:noAutofit/>
          </a:bodyPr>
          <a:lstStyle>
            <a:lvl1pPr marL="0" indent="0">
              <a:buNone/>
              <a:defRPr sz="2000" b="1">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a:t>
            </a:r>
          </a:p>
        </p:txBody>
      </p:sp>
      <p:sp>
        <p:nvSpPr>
          <p:cNvPr id="7" name="Text Placeholder 3">
            <a:extLst>
              <a:ext uri="{FF2B5EF4-FFF2-40B4-BE49-F238E27FC236}">
                <a16:creationId xmlns:a16="http://schemas.microsoft.com/office/drawing/2014/main" id="{F29AB7CE-949B-41D7-A673-06B30968CD01}"/>
              </a:ext>
            </a:extLst>
          </p:cNvPr>
          <p:cNvSpPr>
            <a:spLocks noGrp="1"/>
          </p:cNvSpPr>
          <p:nvPr>
            <p:ph type="body" sz="half" idx="19"/>
          </p:nvPr>
        </p:nvSpPr>
        <p:spPr>
          <a:xfrm>
            <a:off x="4369902" y="2797069"/>
            <a:ext cx="3452194" cy="830639"/>
          </a:xfrm>
        </p:spPr>
        <p:txBody>
          <a:bodyPr>
            <a:noAutofit/>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a:t>
            </a:r>
          </a:p>
        </p:txBody>
      </p:sp>
      <p:sp>
        <p:nvSpPr>
          <p:cNvPr id="12" name="Text Placeholder 2">
            <a:extLst>
              <a:ext uri="{FF2B5EF4-FFF2-40B4-BE49-F238E27FC236}">
                <a16:creationId xmlns:a16="http://schemas.microsoft.com/office/drawing/2014/main" id="{AC6C789A-7FB2-432A-6019-3F62E5386F29}"/>
              </a:ext>
            </a:extLst>
          </p:cNvPr>
          <p:cNvSpPr>
            <a:spLocks noGrp="1"/>
          </p:cNvSpPr>
          <p:nvPr>
            <p:ph type="body" idx="21"/>
          </p:nvPr>
        </p:nvSpPr>
        <p:spPr>
          <a:xfrm>
            <a:off x="7987745" y="2185522"/>
            <a:ext cx="3452196" cy="593840"/>
          </a:xfrm>
        </p:spPr>
        <p:txBody>
          <a:bodyPr anchor="b">
            <a:noAutofit/>
          </a:bodyPr>
          <a:lstStyle>
            <a:lvl1pPr marL="0" indent="0">
              <a:buNone/>
              <a:defRPr sz="2000" b="1">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a:t>
            </a:r>
          </a:p>
        </p:txBody>
      </p:sp>
      <p:sp>
        <p:nvSpPr>
          <p:cNvPr id="13" name="Text Placeholder 3">
            <a:extLst>
              <a:ext uri="{FF2B5EF4-FFF2-40B4-BE49-F238E27FC236}">
                <a16:creationId xmlns:a16="http://schemas.microsoft.com/office/drawing/2014/main" id="{F672CBAF-4BDE-95E9-99A1-9EDDBDEF84DC}"/>
              </a:ext>
            </a:extLst>
          </p:cNvPr>
          <p:cNvSpPr>
            <a:spLocks noGrp="1"/>
          </p:cNvSpPr>
          <p:nvPr>
            <p:ph type="body" sz="half" idx="22"/>
          </p:nvPr>
        </p:nvSpPr>
        <p:spPr>
          <a:xfrm>
            <a:off x="7987745" y="2797069"/>
            <a:ext cx="3452194" cy="830639"/>
          </a:xfrm>
        </p:spPr>
        <p:txBody>
          <a:bodyPr>
            <a:noAutofit/>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a:t>
            </a:r>
          </a:p>
        </p:txBody>
      </p:sp>
      <p:sp>
        <p:nvSpPr>
          <p:cNvPr id="17" name="Text Placeholder 2">
            <a:extLst>
              <a:ext uri="{FF2B5EF4-FFF2-40B4-BE49-F238E27FC236}">
                <a16:creationId xmlns:a16="http://schemas.microsoft.com/office/drawing/2014/main" id="{1F48CE7A-5E89-3480-B862-44BFAC429981}"/>
              </a:ext>
            </a:extLst>
          </p:cNvPr>
          <p:cNvSpPr>
            <a:spLocks noGrp="1"/>
          </p:cNvSpPr>
          <p:nvPr>
            <p:ph type="body" idx="24"/>
          </p:nvPr>
        </p:nvSpPr>
        <p:spPr>
          <a:xfrm>
            <a:off x="761997" y="2185521"/>
            <a:ext cx="3452196" cy="593840"/>
          </a:xfrm>
        </p:spPr>
        <p:txBody>
          <a:bodyPr anchor="b">
            <a:noAutofit/>
          </a:bodyPr>
          <a:lstStyle>
            <a:lvl1pPr marL="0" indent="0">
              <a:buNone/>
              <a:defRPr sz="2000" b="1">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a:t>
            </a:r>
          </a:p>
        </p:txBody>
      </p:sp>
      <p:sp>
        <p:nvSpPr>
          <p:cNvPr id="18" name="Text Placeholder 3">
            <a:extLst>
              <a:ext uri="{FF2B5EF4-FFF2-40B4-BE49-F238E27FC236}">
                <a16:creationId xmlns:a16="http://schemas.microsoft.com/office/drawing/2014/main" id="{78CF0CF5-EF6E-47A1-80D2-088122A0E64F}"/>
              </a:ext>
            </a:extLst>
          </p:cNvPr>
          <p:cNvSpPr>
            <a:spLocks noGrp="1"/>
          </p:cNvSpPr>
          <p:nvPr>
            <p:ph type="body" sz="half" idx="25"/>
          </p:nvPr>
        </p:nvSpPr>
        <p:spPr>
          <a:xfrm>
            <a:off x="761997" y="2797068"/>
            <a:ext cx="3452194" cy="830639"/>
          </a:xfrm>
        </p:spPr>
        <p:txBody>
          <a:bodyPr>
            <a:noAutofit/>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a:t>
            </a:r>
          </a:p>
        </p:txBody>
      </p:sp>
      <p:sp>
        <p:nvSpPr>
          <p:cNvPr id="15" name="Picture Placeholder 14">
            <a:extLst>
              <a:ext uri="{FF2B5EF4-FFF2-40B4-BE49-F238E27FC236}">
                <a16:creationId xmlns:a16="http://schemas.microsoft.com/office/drawing/2014/main" id="{9EA2C811-2433-C4B8-E818-972740C49603}"/>
              </a:ext>
            </a:extLst>
          </p:cNvPr>
          <p:cNvSpPr>
            <a:spLocks noGrp="1"/>
          </p:cNvSpPr>
          <p:nvPr>
            <p:ph type="pic" sz="quarter" idx="26"/>
          </p:nvPr>
        </p:nvSpPr>
        <p:spPr>
          <a:xfrm>
            <a:off x="609600" y="5692875"/>
            <a:ext cx="10972800" cy="539496"/>
          </a:xfrm>
        </p:spPr>
        <p:txBody>
          <a:bodyPr/>
          <a:lstStyle/>
          <a:p>
            <a:endParaRPr lang="en-US"/>
          </a:p>
        </p:txBody>
      </p:sp>
    </p:spTree>
    <p:extLst>
      <p:ext uri="{BB962C8B-B14F-4D97-AF65-F5344CB8AC3E}">
        <p14:creationId xmlns:p14="http://schemas.microsoft.com/office/powerpoint/2010/main" val="352154335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_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EDBA23-25B7-954B-D646-B91AE0381109}"/>
              </a:ext>
            </a:extLst>
          </p:cNvPr>
          <p:cNvSpPr>
            <a:spLocks noGrp="1"/>
          </p:cNvSpPr>
          <p:nvPr>
            <p:ph type="title"/>
          </p:nvPr>
        </p:nvSpPr>
        <p:spPr>
          <a:xfrm>
            <a:off x="609600" y="363537"/>
            <a:ext cx="7212496" cy="1230485"/>
          </a:xfrm>
          <a:prstGeom prst="rect">
            <a:avLst/>
          </a:prstGeom>
        </p:spPr>
        <p:txBody>
          <a:bodyPr>
            <a:noAutofit/>
          </a:bodyPr>
          <a:lstStyle/>
          <a:p>
            <a:r>
              <a:rPr lang="en-US" dirty="0"/>
              <a:t>Click to edit Master title style</a:t>
            </a:r>
          </a:p>
        </p:txBody>
      </p:sp>
      <p:sp>
        <p:nvSpPr>
          <p:cNvPr id="4" name="Date Placeholder 3">
            <a:extLst>
              <a:ext uri="{FF2B5EF4-FFF2-40B4-BE49-F238E27FC236}">
                <a16:creationId xmlns:a16="http://schemas.microsoft.com/office/drawing/2014/main" id="{1D8791D4-7662-2DFB-077F-25FC6921C81C}"/>
              </a:ext>
            </a:extLst>
          </p:cNvPr>
          <p:cNvSpPr>
            <a:spLocks noGrp="1"/>
          </p:cNvSpPr>
          <p:nvPr>
            <p:ph type="dt" sz="half" idx="10"/>
          </p:nvPr>
        </p:nvSpPr>
        <p:spPr/>
        <p:txBody>
          <a:bodyPr/>
          <a:lstStyle/>
          <a:p>
            <a:fld id="{AA8A0EC6-5648-844A-8827-911B00959032}" type="datetimeFigureOut">
              <a:rPr lang="en-US" smtClean="0"/>
              <a:t>8/4/2024</a:t>
            </a:fld>
            <a:endParaRPr lang="en-US"/>
          </a:p>
        </p:txBody>
      </p:sp>
      <p:sp>
        <p:nvSpPr>
          <p:cNvPr id="5" name="Footer Placeholder 4">
            <a:extLst>
              <a:ext uri="{FF2B5EF4-FFF2-40B4-BE49-F238E27FC236}">
                <a16:creationId xmlns:a16="http://schemas.microsoft.com/office/drawing/2014/main" id="{10B87723-B8F5-CDD2-6B9D-229B99F039D9}"/>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3" name="Text Placeholder 2">
            <a:extLst>
              <a:ext uri="{FF2B5EF4-FFF2-40B4-BE49-F238E27FC236}">
                <a16:creationId xmlns:a16="http://schemas.microsoft.com/office/drawing/2014/main" id="{0ED2C780-6C1C-A81B-5B9E-735DFD6F43D1}"/>
              </a:ext>
            </a:extLst>
          </p:cNvPr>
          <p:cNvSpPr>
            <a:spLocks noGrp="1"/>
          </p:cNvSpPr>
          <p:nvPr>
            <p:ph type="body" idx="18"/>
          </p:nvPr>
        </p:nvSpPr>
        <p:spPr>
          <a:xfrm>
            <a:off x="4369902" y="2185522"/>
            <a:ext cx="3452196" cy="593840"/>
          </a:xfrm>
        </p:spPr>
        <p:txBody>
          <a:bodyPr anchor="b">
            <a:noAutofit/>
          </a:bodyPr>
          <a:lstStyle>
            <a:lvl1pPr marL="0" indent="0">
              <a:buNone/>
              <a:defRPr sz="2000" b="1">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a:t>
            </a:r>
          </a:p>
        </p:txBody>
      </p:sp>
      <p:sp>
        <p:nvSpPr>
          <p:cNvPr id="7" name="Text Placeholder 3">
            <a:extLst>
              <a:ext uri="{FF2B5EF4-FFF2-40B4-BE49-F238E27FC236}">
                <a16:creationId xmlns:a16="http://schemas.microsoft.com/office/drawing/2014/main" id="{F29AB7CE-949B-41D7-A673-06B30968CD01}"/>
              </a:ext>
            </a:extLst>
          </p:cNvPr>
          <p:cNvSpPr>
            <a:spLocks noGrp="1"/>
          </p:cNvSpPr>
          <p:nvPr>
            <p:ph type="body" sz="half" idx="19"/>
          </p:nvPr>
        </p:nvSpPr>
        <p:spPr>
          <a:xfrm>
            <a:off x="4369902" y="2797069"/>
            <a:ext cx="3452194" cy="830639"/>
          </a:xfrm>
        </p:spPr>
        <p:txBody>
          <a:bodyPr>
            <a:noAutofit/>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a:t>
            </a:r>
          </a:p>
        </p:txBody>
      </p:sp>
      <p:sp>
        <p:nvSpPr>
          <p:cNvPr id="17" name="Text Placeholder 2">
            <a:extLst>
              <a:ext uri="{FF2B5EF4-FFF2-40B4-BE49-F238E27FC236}">
                <a16:creationId xmlns:a16="http://schemas.microsoft.com/office/drawing/2014/main" id="{1F48CE7A-5E89-3480-B862-44BFAC429981}"/>
              </a:ext>
            </a:extLst>
          </p:cNvPr>
          <p:cNvSpPr>
            <a:spLocks noGrp="1"/>
          </p:cNvSpPr>
          <p:nvPr>
            <p:ph type="body" idx="24"/>
          </p:nvPr>
        </p:nvSpPr>
        <p:spPr>
          <a:xfrm>
            <a:off x="761997" y="2185521"/>
            <a:ext cx="3452196" cy="593840"/>
          </a:xfrm>
        </p:spPr>
        <p:txBody>
          <a:bodyPr anchor="b">
            <a:noAutofit/>
          </a:bodyPr>
          <a:lstStyle>
            <a:lvl1pPr marL="0" indent="0">
              <a:buNone/>
              <a:defRPr sz="2000" b="1">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a:t>
            </a:r>
          </a:p>
        </p:txBody>
      </p:sp>
      <p:sp>
        <p:nvSpPr>
          <p:cNvPr id="18" name="Text Placeholder 3">
            <a:extLst>
              <a:ext uri="{FF2B5EF4-FFF2-40B4-BE49-F238E27FC236}">
                <a16:creationId xmlns:a16="http://schemas.microsoft.com/office/drawing/2014/main" id="{78CF0CF5-EF6E-47A1-80D2-088122A0E64F}"/>
              </a:ext>
            </a:extLst>
          </p:cNvPr>
          <p:cNvSpPr>
            <a:spLocks noGrp="1"/>
          </p:cNvSpPr>
          <p:nvPr>
            <p:ph type="body" sz="half" idx="25"/>
          </p:nvPr>
        </p:nvSpPr>
        <p:spPr>
          <a:xfrm>
            <a:off x="761997" y="2797068"/>
            <a:ext cx="3452194" cy="830639"/>
          </a:xfrm>
        </p:spPr>
        <p:txBody>
          <a:bodyPr>
            <a:noAutofit/>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a:t>
            </a:r>
          </a:p>
        </p:txBody>
      </p:sp>
      <p:sp>
        <p:nvSpPr>
          <p:cNvPr id="6" name="Picture Placeholder 23">
            <a:extLst>
              <a:ext uri="{FF2B5EF4-FFF2-40B4-BE49-F238E27FC236}">
                <a16:creationId xmlns:a16="http://schemas.microsoft.com/office/drawing/2014/main" id="{BA198D21-2409-AA26-2882-9757585EE7C8}"/>
              </a:ext>
            </a:extLst>
          </p:cNvPr>
          <p:cNvSpPr>
            <a:spLocks noGrp="1"/>
          </p:cNvSpPr>
          <p:nvPr>
            <p:ph type="pic" sz="quarter" idx="17"/>
          </p:nvPr>
        </p:nvSpPr>
        <p:spPr>
          <a:xfrm>
            <a:off x="8262416" y="1594022"/>
            <a:ext cx="3650910" cy="3650910"/>
          </a:xfrm>
          <a:prstGeom prst="ellipse">
            <a:avLst/>
          </a:prstGeom>
        </p:spPr>
        <p:txBody>
          <a:bodyPr/>
          <a:lstStyle/>
          <a:p>
            <a:r>
              <a:rPr lang="en-US" dirty="0"/>
              <a:t>Click icon to add picture</a:t>
            </a:r>
          </a:p>
        </p:txBody>
      </p:sp>
    </p:spTree>
    <p:extLst>
      <p:ext uri="{BB962C8B-B14F-4D97-AF65-F5344CB8AC3E}">
        <p14:creationId xmlns:p14="http://schemas.microsoft.com/office/powerpoint/2010/main" val="409566493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EDBA23-25B7-954B-D646-B91AE0381109}"/>
              </a:ext>
            </a:extLst>
          </p:cNvPr>
          <p:cNvSpPr>
            <a:spLocks noGrp="1"/>
          </p:cNvSpPr>
          <p:nvPr>
            <p:ph type="title"/>
          </p:nvPr>
        </p:nvSpPr>
        <p:spPr>
          <a:xfrm>
            <a:off x="609600" y="363537"/>
            <a:ext cx="7212496" cy="1230485"/>
          </a:xfrm>
          <a:prstGeom prst="rect">
            <a:avLst/>
          </a:prstGeom>
        </p:spPr>
        <p:txBody>
          <a:bodyPr>
            <a:noAutofit/>
          </a:bodyPr>
          <a:lstStyle/>
          <a:p>
            <a:r>
              <a:rPr lang="en-US" dirty="0"/>
              <a:t>Click to edit Master title style</a:t>
            </a:r>
          </a:p>
        </p:txBody>
      </p:sp>
      <p:sp>
        <p:nvSpPr>
          <p:cNvPr id="4" name="Date Placeholder 3">
            <a:extLst>
              <a:ext uri="{FF2B5EF4-FFF2-40B4-BE49-F238E27FC236}">
                <a16:creationId xmlns:a16="http://schemas.microsoft.com/office/drawing/2014/main" id="{1D8791D4-7662-2DFB-077F-25FC6921C81C}"/>
              </a:ext>
            </a:extLst>
          </p:cNvPr>
          <p:cNvSpPr>
            <a:spLocks noGrp="1"/>
          </p:cNvSpPr>
          <p:nvPr>
            <p:ph type="dt" sz="half" idx="10"/>
          </p:nvPr>
        </p:nvSpPr>
        <p:spPr/>
        <p:txBody>
          <a:bodyPr/>
          <a:lstStyle/>
          <a:p>
            <a:fld id="{AA8A0EC6-5648-844A-8827-911B00959032}" type="datetimeFigureOut">
              <a:rPr lang="en-US" smtClean="0"/>
              <a:t>8/4/2024</a:t>
            </a:fld>
            <a:endParaRPr lang="en-US"/>
          </a:p>
        </p:txBody>
      </p:sp>
      <p:sp>
        <p:nvSpPr>
          <p:cNvPr id="5" name="Footer Placeholder 4">
            <a:extLst>
              <a:ext uri="{FF2B5EF4-FFF2-40B4-BE49-F238E27FC236}">
                <a16:creationId xmlns:a16="http://schemas.microsoft.com/office/drawing/2014/main" id="{10B87723-B8F5-CDD2-6B9D-229B99F039D9}"/>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17" name="Text Placeholder 2">
            <a:extLst>
              <a:ext uri="{FF2B5EF4-FFF2-40B4-BE49-F238E27FC236}">
                <a16:creationId xmlns:a16="http://schemas.microsoft.com/office/drawing/2014/main" id="{1F48CE7A-5E89-3480-B862-44BFAC429981}"/>
              </a:ext>
            </a:extLst>
          </p:cNvPr>
          <p:cNvSpPr>
            <a:spLocks noGrp="1"/>
          </p:cNvSpPr>
          <p:nvPr>
            <p:ph type="body" idx="24"/>
          </p:nvPr>
        </p:nvSpPr>
        <p:spPr>
          <a:xfrm>
            <a:off x="761996" y="2185521"/>
            <a:ext cx="5334003" cy="593840"/>
          </a:xfrm>
        </p:spPr>
        <p:txBody>
          <a:bodyPr anchor="b">
            <a:noAutofit/>
          </a:bodyPr>
          <a:lstStyle>
            <a:lvl1pPr marL="0" indent="0">
              <a:buNone/>
              <a:defRPr sz="2000" b="1">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a:t>
            </a:r>
          </a:p>
        </p:txBody>
      </p:sp>
      <p:sp>
        <p:nvSpPr>
          <p:cNvPr id="18" name="Text Placeholder 3">
            <a:extLst>
              <a:ext uri="{FF2B5EF4-FFF2-40B4-BE49-F238E27FC236}">
                <a16:creationId xmlns:a16="http://schemas.microsoft.com/office/drawing/2014/main" id="{78CF0CF5-EF6E-47A1-80D2-088122A0E64F}"/>
              </a:ext>
            </a:extLst>
          </p:cNvPr>
          <p:cNvSpPr>
            <a:spLocks noGrp="1"/>
          </p:cNvSpPr>
          <p:nvPr>
            <p:ph type="body" sz="half" idx="25"/>
          </p:nvPr>
        </p:nvSpPr>
        <p:spPr>
          <a:xfrm>
            <a:off x="761997" y="2797068"/>
            <a:ext cx="5334002" cy="2044898"/>
          </a:xfrm>
        </p:spPr>
        <p:txBody>
          <a:bodyPr>
            <a:noAutofit/>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a:t>
            </a:r>
          </a:p>
        </p:txBody>
      </p:sp>
      <p:sp>
        <p:nvSpPr>
          <p:cNvPr id="6" name="Picture Placeholder 23">
            <a:extLst>
              <a:ext uri="{FF2B5EF4-FFF2-40B4-BE49-F238E27FC236}">
                <a16:creationId xmlns:a16="http://schemas.microsoft.com/office/drawing/2014/main" id="{BA198D21-2409-AA26-2882-9757585EE7C8}"/>
              </a:ext>
            </a:extLst>
          </p:cNvPr>
          <p:cNvSpPr>
            <a:spLocks noGrp="1"/>
          </p:cNvSpPr>
          <p:nvPr>
            <p:ph type="pic" sz="quarter" idx="17"/>
          </p:nvPr>
        </p:nvSpPr>
        <p:spPr>
          <a:xfrm>
            <a:off x="7822096" y="1594022"/>
            <a:ext cx="3650910" cy="3650910"/>
          </a:xfrm>
          <a:prstGeom prst="ellipse">
            <a:avLst/>
          </a:prstGeom>
        </p:spPr>
        <p:txBody>
          <a:bodyPr/>
          <a:lstStyle/>
          <a:p>
            <a:r>
              <a:rPr lang="en-US" dirty="0"/>
              <a:t>Click icon to add picture</a:t>
            </a:r>
          </a:p>
        </p:txBody>
      </p:sp>
    </p:spTree>
    <p:extLst>
      <p:ext uri="{BB962C8B-B14F-4D97-AF65-F5344CB8AC3E}">
        <p14:creationId xmlns:p14="http://schemas.microsoft.com/office/powerpoint/2010/main" val="232423496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5_Content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EDBA23-25B7-954B-D646-B91AE0381109}"/>
              </a:ext>
            </a:extLst>
          </p:cNvPr>
          <p:cNvSpPr>
            <a:spLocks noGrp="1"/>
          </p:cNvSpPr>
          <p:nvPr>
            <p:ph type="title"/>
          </p:nvPr>
        </p:nvSpPr>
        <p:spPr>
          <a:xfrm>
            <a:off x="609600" y="363537"/>
            <a:ext cx="10972800" cy="1230485"/>
          </a:xfrm>
          <a:prstGeom prst="rect">
            <a:avLst/>
          </a:prstGeom>
        </p:spPr>
        <p:txBody>
          <a:bodyPr>
            <a:noAutofit/>
          </a:bodyPr>
          <a:lstStyle/>
          <a:p>
            <a:r>
              <a:rPr lang="en-US"/>
              <a:t>Click to edit Master title style</a:t>
            </a:r>
          </a:p>
        </p:txBody>
      </p:sp>
      <p:sp>
        <p:nvSpPr>
          <p:cNvPr id="4" name="Date Placeholder 3">
            <a:extLst>
              <a:ext uri="{FF2B5EF4-FFF2-40B4-BE49-F238E27FC236}">
                <a16:creationId xmlns:a16="http://schemas.microsoft.com/office/drawing/2014/main" id="{1D8791D4-7662-2DFB-077F-25FC6921C81C}"/>
              </a:ext>
            </a:extLst>
          </p:cNvPr>
          <p:cNvSpPr>
            <a:spLocks noGrp="1"/>
          </p:cNvSpPr>
          <p:nvPr>
            <p:ph type="dt" sz="half" idx="10"/>
          </p:nvPr>
        </p:nvSpPr>
        <p:spPr/>
        <p:txBody>
          <a:bodyPr/>
          <a:lstStyle/>
          <a:p>
            <a:fld id="{AA8A0EC6-5648-844A-8827-911B00959032}" type="datetimeFigureOut">
              <a:rPr lang="en-US" smtClean="0"/>
              <a:t>8/4/2024</a:t>
            </a:fld>
            <a:endParaRPr lang="en-US"/>
          </a:p>
        </p:txBody>
      </p:sp>
      <p:sp>
        <p:nvSpPr>
          <p:cNvPr id="5" name="Footer Placeholder 4">
            <a:extLst>
              <a:ext uri="{FF2B5EF4-FFF2-40B4-BE49-F238E27FC236}">
                <a16:creationId xmlns:a16="http://schemas.microsoft.com/office/drawing/2014/main" id="{10B87723-B8F5-CDD2-6B9D-229B99F039D9}"/>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14" name="Text Placeholder 2">
            <a:extLst>
              <a:ext uri="{FF2B5EF4-FFF2-40B4-BE49-F238E27FC236}">
                <a16:creationId xmlns:a16="http://schemas.microsoft.com/office/drawing/2014/main" id="{121325FB-E0FE-AAA4-853C-618899B58156}"/>
              </a:ext>
            </a:extLst>
          </p:cNvPr>
          <p:cNvSpPr>
            <a:spLocks noGrp="1"/>
          </p:cNvSpPr>
          <p:nvPr>
            <p:ph type="body" idx="1"/>
          </p:nvPr>
        </p:nvSpPr>
        <p:spPr>
          <a:xfrm>
            <a:off x="960665" y="1611728"/>
            <a:ext cx="6922301" cy="562749"/>
          </a:xfrm>
        </p:spPr>
        <p:txBody>
          <a:bodyPr anchor="b">
            <a:noAutofit/>
          </a:bodyPr>
          <a:lstStyle>
            <a:lvl1pPr marL="0" indent="0">
              <a:buNone/>
              <a:defRPr sz="2000" b="1">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5" name="Text Placeholder 3">
            <a:extLst>
              <a:ext uri="{FF2B5EF4-FFF2-40B4-BE49-F238E27FC236}">
                <a16:creationId xmlns:a16="http://schemas.microsoft.com/office/drawing/2014/main" id="{D2B210CD-96D1-D9FB-6DF0-62266CCB6FFD}"/>
              </a:ext>
            </a:extLst>
          </p:cNvPr>
          <p:cNvSpPr>
            <a:spLocks noGrp="1"/>
          </p:cNvSpPr>
          <p:nvPr>
            <p:ph type="body" sz="half" idx="2"/>
          </p:nvPr>
        </p:nvSpPr>
        <p:spPr>
          <a:xfrm>
            <a:off x="960665" y="2178669"/>
            <a:ext cx="6922300" cy="837012"/>
          </a:xfrm>
        </p:spPr>
        <p:txBody>
          <a:bodyPr>
            <a:no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24" name="Picture Placeholder 23">
            <a:extLst>
              <a:ext uri="{FF2B5EF4-FFF2-40B4-BE49-F238E27FC236}">
                <a16:creationId xmlns:a16="http://schemas.microsoft.com/office/drawing/2014/main" id="{D9276F28-A527-C906-EE7C-5440E0C56B86}"/>
              </a:ext>
            </a:extLst>
          </p:cNvPr>
          <p:cNvSpPr>
            <a:spLocks noGrp="1"/>
          </p:cNvSpPr>
          <p:nvPr>
            <p:ph type="pic" sz="quarter" idx="17"/>
          </p:nvPr>
        </p:nvSpPr>
        <p:spPr>
          <a:xfrm>
            <a:off x="7931490" y="2031153"/>
            <a:ext cx="3650910" cy="3650910"/>
          </a:xfrm>
          <a:prstGeom prst="ellipse">
            <a:avLst/>
          </a:prstGeom>
        </p:spPr>
        <p:txBody>
          <a:bodyPr/>
          <a:lstStyle/>
          <a:p>
            <a:r>
              <a:rPr lang="en-US" dirty="0"/>
              <a:t>Click icon to add picture</a:t>
            </a:r>
          </a:p>
        </p:txBody>
      </p:sp>
      <p:sp>
        <p:nvSpPr>
          <p:cNvPr id="3" name="Text Placeholder 2">
            <a:extLst>
              <a:ext uri="{FF2B5EF4-FFF2-40B4-BE49-F238E27FC236}">
                <a16:creationId xmlns:a16="http://schemas.microsoft.com/office/drawing/2014/main" id="{0B92E382-FE6E-A17E-2B3A-9F3E4C7A7D21}"/>
              </a:ext>
            </a:extLst>
          </p:cNvPr>
          <p:cNvSpPr>
            <a:spLocks noGrp="1"/>
          </p:cNvSpPr>
          <p:nvPr>
            <p:ph type="body" idx="18"/>
          </p:nvPr>
        </p:nvSpPr>
        <p:spPr>
          <a:xfrm>
            <a:off x="1146198" y="3092460"/>
            <a:ext cx="6736768" cy="622646"/>
          </a:xfrm>
        </p:spPr>
        <p:txBody>
          <a:bodyPr anchor="b">
            <a:noAutofit/>
          </a:bodyPr>
          <a:lstStyle>
            <a:lvl1pPr marL="0" indent="0">
              <a:buNone/>
              <a:defRPr sz="2000" b="1">
                <a:latin typeface="Calibri" panose="020F0502020204030204" pitchFamily="34" charset="0"/>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7" name="Text Placeholder 3">
            <a:extLst>
              <a:ext uri="{FF2B5EF4-FFF2-40B4-BE49-F238E27FC236}">
                <a16:creationId xmlns:a16="http://schemas.microsoft.com/office/drawing/2014/main" id="{618A7E81-D817-3ABE-B656-52FF60EF0205}"/>
              </a:ext>
            </a:extLst>
          </p:cNvPr>
          <p:cNvSpPr>
            <a:spLocks noGrp="1"/>
          </p:cNvSpPr>
          <p:nvPr>
            <p:ph type="body" sz="half" idx="19"/>
          </p:nvPr>
        </p:nvSpPr>
        <p:spPr>
          <a:xfrm>
            <a:off x="1146197" y="3689968"/>
            <a:ext cx="6736767" cy="926101"/>
          </a:xfrm>
        </p:spPr>
        <p:txBody>
          <a:bodyPr>
            <a:no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8" name="Text Placeholder 2">
            <a:extLst>
              <a:ext uri="{FF2B5EF4-FFF2-40B4-BE49-F238E27FC236}">
                <a16:creationId xmlns:a16="http://schemas.microsoft.com/office/drawing/2014/main" id="{E8347DD8-16D7-B434-07E6-BD26F45B6DEE}"/>
              </a:ext>
            </a:extLst>
          </p:cNvPr>
          <p:cNvSpPr>
            <a:spLocks noGrp="1"/>
          </p:cNvSpPr>
          <p:nvPr>
            <p:ph type="body" idx="20"/>
          </p:nvPr>
        </p:nvSpPr>
        <p:spPr>
          <a:xfrm>
            <a:off x="1378113" y="4763061"/>
            <a:ext cx="6504852" cy="581992"/>
          </a:xfrm>
        </p:spPr>
        <p:txBody>
          <a:bodyPr anchor="b">
            <a:noAutofit/>
          </a:bodyPr>
          <a:lstStyle>
            <a:lvl1pPr marL="0" indent="0">
              <a:buNone/>
              <a:defRPr sz="2000" b="1">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9" name="Text Placeholder 3">
            <a:extLst>
              <a:ext uri="{FF2B5EF4-FFF2-40B4-BE49-F238E27FC236}">
                <a16:creationId xmlns:a16="http://schemas.microsoft.com/office/drawing/2014/main" id="{C7114E8C-EF4A-11ED-19FB-2D8B5FEC3A69}"/>
              </a:ext>
            </a:extLst>
          </p:cNvPr>
          <p:cNvSpPr>
            <a:spLocks noGrp="1"/>
          </p:cNvSpPr>
          <p:nvPr>
            <p:ph type="body" sz="half" idx="21"/>
          </p:nvPr>
        </p:nvSpPr>
        <p:spPr>
          <a:xfrm>
            <a:off x="1378112" y="5380382"/>
            <a:ext cx="6504851" cy="865633"/>
          </a:xfrm>
        </p:spPr>
        <p:txBody>
          <a:bodyPr>
            <a:no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6" name="Text Placeholder 4">
            <a:extLst>
              <a:ext uri="{FF2B5EF4-FFF2-40B4-BE49-F238E27FC236}">
                <a16:creationId xmlns:a16="http://schemas.microsoft.com/office/drawing/2014/main" id="{231F54DF-E984-A005-B56B-B62147C13B6C}"/>
              </a:ext>
            </a:extLst>
          </p:cNvPr>
          <p:cNvSpPr>
            <a:spLocks noGrp="1"/>
          </p:cNvSpPr>
          <p:nvPr>
            <p:ph type="body" sz="quarter" idx="22"/>
          </p:nvPr>
        </p:nvSpPr>
        <p:spPr>
          <a:xfrm>
            <a:off x="8339138" y="6538913"/>
            <a:ext cx="3243262" cy="182562"/>
          </a:xfrm>
        </p:spPr>
        <p:txBody>
          <a:bodyPr>
            <a:noAutofit/>
          </a:bodyPr>
          <a:lstStyle>
            <a:lvl1pPr marL="0" indent="0" algn="r">
              <a:buNone/>
              <a:defRPr sz="1000">
                <a:solidFill>
                  <a:schemeClr val="bg1">
                    <a:lumMod val="65000"/>
                  </a:schemeClr>
                </a:solidFill>
                <a:latin typeface="Calibri" panose="020F0502020204030204" pitchFamily="34" charset="0"/>
                <a:cs typeface="Calibri" panose="020F050202020403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 Master text styles</a:t>
            </a:r>
          </a:p>
        </p:txBody>
      </p:sp>
    </p:spTree>
    <p:extLst>
      <p:ext uri="{BB962C8B-B14F-4D97-AF65-F5344CB8AC3E}">
        <p14:creationId xmlns:p14="http://schemas.microsoft.com/office/powerpoint/2010/main" val="50716024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6_Content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EDBA23-25B7-954B-D646-B91AE0381109}"/>
              </a:ext>
            </a:extLst>
          </p:cNvPr>
          <p:cNvSpPr>
            <a:spLocks noGrp="1"/>
          </p:cNvSpPr>
          <p:nvPr>
            <p:ph type="title"/>
          </p:nvPr>
        </p:nvSpPr>
        <p:spPr>
          <a:xfrm>
            <a:off x="609600" y="363537"/>
            <a:ext cx="10972800" cy="1230485"/>
          </a:xfrm>
          <a:prstGeom prst="rect">
            <a:avLst/>
          </a:prstGeom>
        </p:spPr>
        <p:txBody>
          <a:bodyPr>
            <a:noAutofit/>
          </a:bodyPr>
          <a:lstStyle/>
          <a:p>
            <a:r>
              <a:rPr lang="en-US" dirty="0"/>
              <a:t>Click to edit Master title style</a:t>
            </a:r>
          </a:p>
        </p:txBody>
      </p:sp>
      <p:sp>
        <p:nvSpPr>
          <p:cNvPr id="4" name="Date Placeholder 3">
            <a:extLst>
              <a:ext uri="{FF2B5EF4-FFF2-40B4-BE49-F238E27FC236}">
                <a16:creationId xmlns:a16="http://schemas.microsoft.com/office/drawing/2014/main" id="{1D8791D4-7662-2DFB-077F-25FC6921C81C}"/>
              </a:ext>
            </a:extLst>
          </p:cNvPr>
          <p:cNvSpPr>
            <a:spLocks noGrp="1"/>
          </p:cNvSpPr>
          <p:nvPr>
            <p:ph type="dt" sz="half" idx="10"/>
          </p:nvPr>
        </p:nvSpPr>
        <p:spPr/>
        <p:txBody>
          <a:bodyPr/>
          <a:lstStyle/>
          <a:p>
            <a:fld id="{AA8A0EC6-5648-844A-8827-911B00959032}" type="datetimeFigureOut">
              <a:rPr lang="en-US" smtClean="0"/>
              <a:t>8/4/2024</a:t>
            </a:fld>
            <a:endParaRPr lang="en-US"/>
          </a:p>
        </p:txBody>
      </p:sp>
      <p:sp>
        <p:nvSpPr>
          <p:cNvPr id="5" name="Footer Placeholder 4">
            <a:extLst>
              <a:ext uri="{FF2B5EF4-FFF2-40B4-BE49-F238E27FC236}">
                <a16:creationId xmlns:a16="http://schemas.microsoft.com/office/drawing/2014/main" id="{10B87723-B8F5-CDD2-6B9D-229B99F039D9}"/>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14" name="Text Placeholder 2">
            <a:extLst>
              <a:ext uri="{FF2B5EF4-FFF2-40B4-BE49-F238E27FC236}">
                <a16:creationId xmlns:a16="http://schemas.microsoft.com/office/drawing/2014/main" id="{121325FB-E0FE-AAA4-853C-618899B58156}"/>
              </a:ext>
            </a:extLst>
          </p:cNvPr>
          <p:cNvSpPr>
            <a:spLocks noGrp="1"/>
          </p:cNvSpPr>
          <p:nvPr>
            <p:ph type="body" idx="1"/>
          </p:nvPr>
        </p:nvSpPr>
        <p:spPr>
          <a:xfrm>
            <a:off x="962439" y="1925949"/>
            <a:ext cx="5157787" cy="593840"/>
          </a:xfrm>
        </p:spPr>
        <p:txBody>
          <a:bodyPr anchor="b">
            <a:noAutofit/>
          </a:bodyPr>
          <a:lstStyle>
            <a:lvl1pPr marL="0" indent="0">
              <a:buNone/>
              <a:defRPr sz="2000" b="1">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5" name="Text Placeholder 3">
            <a:extLst>
              <a:ext uri="{FF2B5EF4-FFF2-40B4-BE49-F238E27FC236}">
                <a16:creationId xmlns:a16="http://schemas.microsoft.com/office/drawing/2014/main" id="{D2B210CD-96D1-D9FB-6DF0-62266CCB6FFD}"/>
              </a:ext>
            </a:extLst>
          </p:cNvPr>
          <p:cNvSpPr>
            <a:spLocks noGrp="1"/>
          </p:cNvSpPr>
          <p:nvPr>
            <p:ph type="body" sz="half" idx="2"/>
          </p:nvPr>
        </p:nvSpPr>
        <p:spPr>
          <a:xfrm>
            <a:off x="962439" y="2537496"/>
            <a:ext cx="5157786" cy="883256"/>
          </a:xfrm>
        </p:spPr>
        <p:txBody>
          <a:bodyPr>
            <a:no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3" name="Text Placeholder 2">
            <a:extLst>
              <a:ext uri="{FF2B5EF4-FFF2-40B4-BE49-F238E27FC236}">
                <a16:creationId xmlns:a16="http://schemas.microsoft.com/office/drawing/2014/main" id="{0B92E382-FE6E-A17E-2B3A-9F3E4C7A7D21}"/>
              </a:ext>
            </a:extLst>
          </p:cNvPr>
          <p:cNvSpPr>
            <a:spLocks noGrp="1"/>
          </p:cNvSpPr>
          <p:nvPr>
            <p:ph type="body" idx="18"/>
          </p:nvPr>
        </p:nvSpPr>
        <p:spPr>
          <a:xfrm>
            <a:off x="6426387" y="1925949"/>
            <a:ext cx="5157787" cy="593840"/>
          </a:xfrm>
        </p:spPr>
        <p:txBody>
          <a:bodyPr anchor="b">
            <a:noAutofit/>
          </a:bodyPr>
          <a:lstStyle>
            <a:lvl1pPr marL="0" indent="0">
              <a:buNone/>
              <a:defRPr sz="2000" b="1">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7" name="Text Placeholder 3">
            <a:extLst>
              <a:ext uri="{FF2B5EF4-FFF2-40B4-BE49-F238E27FC236}">
                <a16:creationId xmlns:a16="http://schemas.microsoft.com/office/drawing/2014/main" id="{618A7E81-D817-3ABE-B656-52FF60EF0205}"/>
              </a:ext>
            </a:extLst>
          </p:cNvPr>
          <p:cNvSpPr>
            <a:spLocks noGrp="1"/>
          </p:cNvSpPr>
          <p:nvPr>
            <p:ph type="body" sz="half" idx="19"/>
          </p:nvPr>
        </p:nvSpPr>
        <p:spPr>
          <a:xfrm>
            <a:off x="6426387" y="2537496"/>
            <a:ext cx="5157786" cy="883256"/>
          </a:xfrm>
        </p:spPr>
        <p:txBody>
          <a:bodyPr>
            <a:no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8" name="Text Placeholder 2">
            <a:extLst>
              <a:ext uri="{FF2B5EF4-FFF2-40B4-BE49-F238E27FC236}">
                <a16:creationId xmlns:a16="http://schemas.microsoft.com/office/drawing/2014/main" id="{E8347DD8-16D7-B434-07E6-BD26F45B6DEE}"/>
              </a:ext>
            </a:extLst>
          </p:cNvPr>
          <p:cNvSpPr>
            <a:spLocks noGrp="1"/>
          </p:cNvSpPr>
          <p:nvPr>
            <p:ph type="body" idx="20"/>
          </p:nvPr>
        </p:nvSpPr>
        <p:spPr>
          <a:xfrm>
            <a:off x="960665" y="3752680"/>
            <a:ext cx="5157787" cy="593840"/>
          </a:xfrm>
        </p:spPr>
        <p:txBody>
          <a:bodyPr anchor="b">
            <a:noAutofit/>
          </a:bodyPr>
          <a:lstStyle>
            <a:lvl1pPr marL="0" indent="0">
              <a:buNone/>
              <a:defRPr sz="2000" b="1">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9" name="Text Placeholder 3">
            <a:extLst>
              <a:ext uri="{FF2B5EF4-FFF2-40B4-BE49-F238E27FC236}">
                <a16:creationId xmlns:a16="http://schemas.microsoft.com/office/drawing/2014/main" id="{C7114E8C-EF4A-11ED-19FB-2D8B5FEC3A69}"/>
              </a:ext>
            </a:extLst>
          </p:cNvPr>
          <p:cNvSpPr>
            <a:spLocks noGrp="1"/>
          </p:cNvSpPr>
          <p:nvPr>
            <p:ph type="body" sz="half" idx="21"/>
          </p:nvPr>
        </p:nvSpPr>
        <p:spPr>
          <a:xfrm>
            <a:off x="960665" y="4364227"/>
            <a:ext cx="5157786" cy="883256"/>
          </a:xfrm>
        </p:spPr>
        <p:txBody>
          <a:bodyPr>
            <a:no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12" name="Picture Placeholder 11">
            <a:extLst>
              <a:ext uri="{FF2B5EF4-FFF2-40B4-BE49-F238E27FC236}">
                <a16:creationId xmlns:a16="http://schemas.microsoft.com/office/drawing/2014/main" id="{61C98F61-9164-7CDA-F0A4-B90327F23F7A}"/>
              </a:ext>
            </a:extLst>
          </p:cNvPr>
          <p:cNvSpPr>
            <a:spLocks noGrp="1"/>
          </p:cNvSpPr>
          <p:nvPr>
            <p:ph type="pic" sz="quarter" idx="22"/>
          </p:nvPr>
        </p:nvSpPr>
        <p:spPr>
          <a:xfrm>
            <a:off x="6426200" y="3752850"/>
            <a:ext cx="5156200" cy="2457450"/>
          </a:xfrm>
        </p:spPr>
        <p:txBody>
          <a:bodyPr/>
          <a:lstStyle/>
          <a:p>
            <a:endParaRPr lang="en-US"/>
          </a:p>
        </p:txBody>
      </p:sp>
    </p:spTree>
    <p:extLst>
      <p:ext uri="{BB962C8B-B14F-4D97-AF65-F5344CB8AC3E}">
        <p14:creationId xmlns:p14="http://schemas.microsoft.com/office/powerpoint/2010/main" val="15907246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7_Conclus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EDBA23-25B7-954B-D646-B91AE0381109}"/>
              </a:ext>
            </a:extLst>
          </p:cNvPr>
          <p:cNvSpPr>
            <a:spLocks noGrp="1"/>
          </p:cNvSpPr>
          <p:nvPr>
            <p:ph type="title"/>
          </p:nvPr>
        </p:nvSpPr>
        <p:spPr>
          <a:xfrm>
            <a:off x="609600" y="363537"/>
            <a:ext cx="7362553" cy="1230485"/>
          </a:xfrm>
          <a:prstGeom prst="rect">
            <a:avLst/>
          </a:prstGeom>
        </p:spPr>
        <p:txBody>
          <a:bodyPr>
            <a:noAutofit/>
          </a:bodyPr>
          <a:lstStyle/>
          <a:p>
            <a:r>
              <a:rPr lang="en-US"/>
              <a:t>Click to edit Master title style</a:t>
            </a:r>
          </a:p>
        </p:txBody>
      </p:sp>
      <p:sp>
        <p:nvSpPr>
          <p:cNvPr id="4" name="Date Placeholder 3">
            <a:extLst>
              <a:ext uri="{FF2B5EF4-FFF2-40B4-BE49-F238E27FC236}">
                <a16:creationId xmlns:a16="http://schemas.microsoft.com/office/drawing/2014/main" id="{1D8791D4-7662-2DFB-077F-25FC6921C81C}"/>
              </a:ext>
            </a:extLst>
          </p:cNvPr>
          <p:cNvSpPr>
            <a:spLocks noGrp="1"/>
          </p:cNvSpPr>
          <p:nvPr>
            <p:ph type="dt" sz="half" idx="10"/>
          </p:nvPr>
        </p:nvSpPr>
        <p:spPr/>
        <p:txBody>
          <a:bodyPr/>
          <a:lstStyle/>
          <a:p>
            <a:fld id="{AA8A0EC6-5648-844A-8827-911B00959032}" type="datetimeFigureOut">
              <a:rPr lang="en-US" smtClean="0"/>
              <a:t>8/4/2024</a:t>
            </a:fld>
            <a:endParaRPr lang="en-US"/>
          </a:p>
        </p:txBody>
      </p:sp>
      <p:sp>
        <p:nvSpPr>
          <p:cNvPr id="5" name="Footer Placeholder 4">
            <a:extLst>
              <a:ext uri="{FF2B5EF4-FFF2-40B4-BE49-F238E27FC236}">
                <a16:creationId xmlns:a16="http://schemas.microsoft.com/office/drawing/2014/main" id="{10B87723-B8F5-CDD2-6B9D-229B99F039D9}"/>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14" name="Text Placeholder 2">
            <a:extLst>
              <a:ext uri="{FF2B5EF4-FFF2-40B4-BE49-F238E27FC236}">
                <a16:creationId xmlns:a16="http://schemas.microsoft.com/office/drawing/2014/main" id="{121325FB-E0FE-AAA4-853C-618899B58156}"/>
              </a:ext>
            </a:extLst>
          </p:cNvPr>
          <p:cNvSpPr>
            <a:spLocks noGrp="1"/>
          </p:cNvSpPr>
          <p:nvPr>
            <p:ph type="body" idx="1"/>
          </p:nvPr>
        </p:nvSpPr>
        <p:spPr>
          <a:xfrm>
            <a:off x="960665" y="1925949"/>
            <a:ext cx="3259182" cy="593840"/>
          </a:xfrm>
        </p:spPr>
        <p:txBody>
          <a:bodyPr anchor="b">
            <a:noAutofit/>
          </a:bodyPr>
          <a:lstStyle>
            <a:lvl1pPr marL="0" indent="0">
              <a:buNone/>
              <a:defRPr sz="2000" b="1">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5" name="Text Placeholder 3">
            <a:extLst>
              <a:ext uri="{FF2B5EF4-FFF2-40B4-BE49-F238E27FC236}">
                <a16:creationId xmlns:a16="http://schemas.microsoft.com/office/drawing/2014/main" id="{D2B210CD-96D1-D9FB-6DF0-62266CCB6FFD}"/>
              </a:ext>
            </a:extLst>
          </p:cNvPr>
          <p:cNvSpPr>
            <a:spLocks noGrp="1"/>
          </p:cNvSpPr>
          <p:nvPr>
            <p:ph type="body" sz="half" idx="2"/>
          </p:nvPr>
        </p:nvSpPr>
        <p:spPr>
          <a:xfrm>
            <a:off x="960665" y="2537496"/>
            <a:ext cx="3259180" cy="1215184"/>
          </a:xfrm>
        </p:spPr>
        <p:txBody>
          <a:bodyPr>
            <a:no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3" name="Text Placeholder 2">
            <a:extLst>
              <a:ext uri="{FF2B5EF4-FFF2-40B4-BE49-F238E27FC236}">
                <a16:creationId xmlns:a16="http://schemas.microsoft.com/office/drawing/2014/main" id="{0B92E382-FE6E-A17E-2B3A-9F3E4C7A7D21}"/>
              </a:ext>
            </a:extLst>
          </p:cNvPr>
          <p:cNvSpPr>
            <a:spLocks noGrp="1"/>
          </p:cNvSpPr>
          <p:nvPr>
            <p:ph type="body" idx="18"/>
          </p:nvPr>
        </p:nvSpPr>
        <p:spPr>
          <a:xfrm>
            <a:off x="4712973" y="1925949"/>
            <a:ext cx="3259182" cy="593840"/>
          </a:xfrm>
        </p:spPr>
        <p:txBody>
          <a:bodyPr anchor="b">
            <a:noAutofit/>
          </a:bodyPr>
          <a:lstStyle>
            <a:lvl1pPr marL="0" indent="0">
              <a:buNone/>
              <a:defRPr sz="2000" b="1">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7" name="Text Placeholder 3">
            <a:extLst>
              <a:ext uri="{FF2B5EF4-FFF2-40B4-BE49-F238E27FC236}">
                <a16:creationId xmlns:a16="http://schemas.microsoft.com/office/drawing/2014/main" id="{618A7E81-D817-3ABE-B656-52FF60EF0205}"/>
              </a:ext>
            </a:extLst>
          </p:cNvPr>
          <p:cNvSpPr>
            <a:spLocks noGrp="1"/>
          </p:cNvSpPr>
          <p:nvPr>
            <p:ph type="body" sz="half" idx="19"/>
          </p:nvPr>
        </p:nvSpPr>
        <p:spPr>
          <a:xfrm>
            <a:off x="4712973" y="2537495"/>
            <a:ext cx="3259180" cy="1197477"/>
          </a:xfrm>
        </p:spPr>
        <p:txBody>
          <a:bodyPr>
            <a:no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8" name="Text Placeholder 2">
            <a:extLst>
              <a:ext uri="{FF2B5EF4-FFF2-40B4-BE49-F238E27FC236}">
                <a16:creationId xmlns:a16="http://schemas.microsoft.com/office/drawing/2014/main" id="{E8347DD8-16D7-B434-07E6-BD26F45B6DEE}"/>
              </a:ext>
            </a:extLst>
          </p:cNvPr>
          <p:cNvSpPr>
            <a:spLocks noGrp="1"/>
          </p:cNvSpPr>
          <p:nvPr>
            <p:ph type="body" idx="20"/>
          </p:nvPr>
        </p:nvSpPr>
        <p:spPr>
          <a:xfrm>
            <a:off x="960665" y="3752680"/>
            <a:ext cx="7011488" cy="593840"/>
          </a:xfrm>
        </p:spPr>
        <p:txBody>
          <a:bodyPr anchor="b">
            <a:noAutofit/>
          </a:bodyPr>
          <a:lstStyle>
            <a:lvl1pPr marL="0" indent="0">
              <a:buNone/>
              <a:defRPr sz="2000" b="1">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9" name="Text Placeholder 3">
            <a:extLst>
              <a:ext uri="{FF2B5EF4-FFF2-40B4-BE49-F238E27FC236}">
                <a16:creationId xmlns:a16="http://schemas.microsoft.com/office/drawing/2014/main" id="{C7114E8C-EF4A-11ED-19FB-2D8B5FEC3A69}"/>
              </a:ext>
            </a:extLst>
          </p:cNvPr>
          <p:cNvSpPr>
            <a:spLocks noGrp="1"/>
          </p:cNvSpPr>
          <p:nvPr>
            <p:ph type="body" sz="half" idx="21"/>
          </p:nvPr>
        </p:nvSpPr>
        <p:spPr>
          <a:xfrm>
            <a:off x="960665" y="4364227"/>
            <a:ext cx="7011488" cy="883256"/>
          </a:xfrm>
        </p:spPr>
        <p:txBody>
          <a:bodyPr>
            <a:no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12" name="Picture Placeholder 11">
            <a:extLst>
              <a:ext uri="{FF2B5EF4-FFF2-40B4-BE49-F238E27FC236}">
                <a16:creationId xmlns:a16="http://schemas.microsoft.com/office/drawing/2014/main" id="{BBB6EDE2-F53E-7B97-FF80-7764EECA4CCF}"/>
              </a:ext>
            </a:extLst>
          </p:cNvPr>
          <p:cNvSpPr>
            <a:spLocks noGrp="1"/>
          </p:cNvSpPr>
          <p:nvPr>
            <p:ph type="pic" sz="quarter" idx="22"/>
          </p:nvPr>
        </p:nvSpPr>
        <p:spPr>
          <a:xfrm>
            <a:off x="8485188" y="0"/>
            <a:ext cx="3706812" cy="6858000"/>
          </a:xfrm>
        </p:spPr>
        <p:txBody>
          <a:bodyPr/>
          <a:lstStyle/>
          <a:p>
            <a:endParaRPr lang="en-US"/>
          </a:p>
        </p:txBody>
      </p:sp>
    </p:spTree>
    <p:extLst>
      <p:ext uri="{BB962C8B-B14F-4D97-AF65-F5344CB8AC3E}">
        <p14:creationId xmlns:p14="http://schemas.microsoft.com/office/powerpoint/2010/main" val="72662162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C681E5-DE3E-1E52-3179-344AB5B2A570}"/>
              </a:ext>
            </a:extLst>
          </p:cNvPr>
          <p:cNvSpPr>
            <a:spLocks noGrp="1"/>
          </p:cNvSpPr>
          <p:nvPr>
            <p:ph type="title"/>
          </p:nvPr>
        </p:nvSpPr>
        <p:spPr>
          <a:xfrm>
            <a:off x="609600" y="363537"/>
            <a:ext cx="10972800" cy="1230485"/>
          </a:xfrm>
          <a:prstGeom prst="rect">
            <a:avLst/>
          </a:prstGeom>
        </p:spPr>
        <p:txBody>
          <a:bodyPr/>
          <a:lstStyle/>
          <a:p>
            <a:r>
              <a:rPr lang="en-US"/>
              <a:t>Click to edit Master title style</a:t>
            </a:r>
          </a:p>
        </p:txBody>
      </p:sp>
      <p:sp>
        <p:nvSpPr>
          <p:cNvPr id="3" name="Date Placeholder 2">
            <a:extLst>
              <a:ext uri="{FF2B5EF4-FFF2-40B4-BE49-F238E27FC236}">
                <a16:creationId xmlns:a16="http://schemas.microsoft.com/office/drawing/2014/main" id="{689A41B8-CF99-8A7C-E16D-CFEF1E099C4C}"/>
              </a:ext>
            </a:extLst>
          </p:cNvPr>
          <p:cNvSpPr>
            <a:spLocks noGrp="1"/>
          </p:cNvSpPr>
          <p:nvPr>
            <p:ph type="dt" sz="half" idx="10"/>
          </p:nvPr>
        </p:nvSpPr>
        <p:spPr/>
        <p:txBody>
          <a:bodyPr/>
          <a:lstStyle/>
          <a:p>
            <a:fld id="{AA8A0EC6-5648-844A-8827-911B00959032}" type="datetimeFigureOut">
              <a:rPr lang="en-US" smtClean="0"/>
              <a:t>8/4/2024</a:t>
            </a:fld>
            <a:endParaRPr lang="en-US"/>
          </a:p>
        </p:txBody>
      </p:sp>
      <p:sp>
        <p:nvSpPr>
          <p:cNvPr id="4" name="Footer Placeholder 3">
            <a:extLst>
              <a:ext uri="{FF2B5EF4-FFF2-40B4-BE49-F238E27FC236}">
                <a16:creationId xmlns:a16="http://schemas.microsoft.com/office/drawing/2014/main" id="{F9989524-6BA7-0F2E-1749-175C6928696B}"/>
              </a:ext>
            </a:extLst>
          </p:cNvPr>
          <p:cNvSpPr>
            <a:spLocks noGrp="1"/>
          </p:cNvSpPr>
          <p:nvPr>
            <p:ph type="ftr" sz="quarter" idx="11"/>
          </p:nvPr>
        </p:nvSpPr>
        <p:spPr>
          <a:xfrm>
            <a:off x="4038600" y="6356350"/>
            <a:ext cx="4114800" cy="365125"/>
          </a:xfrm>
          <a:prstGeom prst="rect">
            <a:avLst/>
          </a:prstGeom>
        </p:spPr>
        <p:txBody>
          <a:bodyPr/>
          <a:lstStyle/>
          <a:p>
            <a:endParaRPr lang="en-US"/>
          </a:p>
        </p:txBody>
      </p:sp>
    </p:spTree>
    <p:extLst>
      <p:ext uri="{BB962C8B-B14F-4D97-AF65-F5344CB8AC3E}">
        <p14:creationId xmlns:p14="http://schemas.microsoft.com/office/powerpoint/2010/main" val="218657404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BE6759F-66EA-8EE3-A2F4-F15BA2F9B5C8}"/>
              </a:ext>
            </a:extLst>
          </p:cNvPr>
          <p:cNvSpPr>
            <a:spLocks noGrp="1"/>
          </p:cNvSpPr>
          <p:nvPr>
            <p:ph type="dt" sz="half" idx="10"/>
          </p:nvPr>
        </p:nvSpPr>
        <p:spPr/>
        <p:txBody>
          <a:bodyPr/>
          <a:lstStyle/>
          <a:p>
            <a:fld id="{AA8A0EC6-5648-844A-8827-911B00959032}" type="datetimeFigureOut">
              <a:rPr lang="en-US" smtClean="0"/>
              <a:t>8/4/2024</a:t>
            </a:fld>
            <a:endParaRPr lang="en-US"/>
          </a:p>
        </p:txBody>
      </p:sp>
      <p:sp>
        <p:nvSpPr>
          <p:cNvPr id="3" name="Footer Placeholder 2">
            <a:extLst>
              <a:ext uri="{FF2B5EF4-FFF2-40B4-BE49-F238E27FC236}">
                <a16:creationId xmlns:a16="http://schemas.microsoft.com/office/drawing/2014/main" id="{46548357-3F2C-483C-C0FC-FD9FB673CEB7}"/>
              </a:ext>
            </a:extLst>
          </p:cNvPr>
          <p:cNvSpPr>
            <a:spLocks noGrp="1"/>
          </p:cNvSpPr>
          <p:nvPr>
            <p:ph type="ftr" sz="quarter" idx="11"/>
          </p:nvPr>
        </p:nvSpPr>
        <p:spPr>
          <a:xfrm>
            <a:off x="4038600" y="6356350"/>
            <a:ext cx="4114800" cy="365125"/>
          </a:xfrm>
          <a:prstGeom prst="rect">
            <a:avLst/>
          </a:prstGeom>
        </p:spPr>
        <p:txBody>
          <a:bodyPr/>
          <a:lstStyle/>
          <a:p>
            <a:endParaRPr lang="en-US"/>
          </a:p>
        </p:txBody>
      </p:sp>
    </p:spTree>
    <p:extLst>
      <p:ext uri="{BB962C8B-B14F-4D97-AF65-F5344CB8AC3E}">
        <p14:creationId xmlns:p14="http://schemas.microsoft.com/office/powerpoint/2010/main" val="305803098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2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2A4A77-C0EC-E90C-087A-E71757299BE7}"/>
              </a:ext>
            </a:extLst>
          </p:cNvPr>
          <p:cNvSpPr>
            <a:spLocks noGrp="1"/>
          </p:cNvSpPr>
          <p:nvPr>
            <p:ph type="ctrTitle"/>
          </p:nvPr>
        </p:nvSpPr>
        <p:spPr>
          <a:xfrm>
            <a:off x="609600" y="3926541"/>
            <a:ext cx="10972800" cy="1663044"/>
          </a:xfrm>
          <a:prstGeom prst="rect">
            <a:avLst/>
          </a:prstGeom>
        </p:spPr>
        <p:txBody>
          <a:bodyPr anchor="b"/>
          <a:lstStyle>
            <a:lvl1pPr algn="l">
              <a:defRPr sz="6000"/>
            </a:lvl1pPr>
          </a:lstStyle>
          <a:p>
            <a:r>
              <a:rPr lang="en-US" dirty="0"/>
              <a:t>Click to edit Master title style</a:t>
            </a:r>
          </a:p>
        </p:txBody>
      </p:sp>
      <p:sp>
        <p:nvSpPr>
          <p:cNvPr id="3" name="Subtitle 2">
            <a:extLst>
              <a:ext uri="{FF2B5EF4-FFF2-40B4-BE49-F238E27FC236}">
                <a16:creationId xmlns:a16="http://schemas.microsoft.com/office/drawing/2014/main" id="{C65AB453-76B0-1DBA-9EE3-645CA98047EC}"/>
              </a:ext>
            </a:extLst>
          </p:cNvPr>
          <p:cNvSpPr>
            <a:spLocks noGrp="1"/>
          </p:cNvSpPr>
          <p:nvPr>
            <p:ph type="subTitle" idx="1"/>
          </p:nvPr>
        </p:nvSpPr>
        <p:spPr>
          <a:xfrm>
            <a:off x="609600" y="5735636"/>
            <a:ext cx="10972800" cy="474663"/>
          </a:xfrm>
        </p:spPr>
        <p:txBody>
          <a:bodyPr anchor="b"/>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ru-RU" dirty="0"/>
          </a:p>
        </p:txBody>
      </p:sp>
      <p:sp>
        <p:nvSpPr>
          <p:cNvPr id="4" name="Date Placeholder 3">
            <a:extLst>
              <a:ext uri="{FF2B5EF4-FFF2-40B4-BE49-F238E27FC236}">
                <a16:creationId xmlns:a16="http://schemas.microsoft.com/office/drawing/2014/main" id="{F6729D4B-20DA-C5A9-370C-5C556DC7C209}"/>
              </a:ext>
            </a:extLst>
          </p:cNvPr>
          <p:cNvSpPr>
            <a:spLocks noGrp="1"/>
          </p:cNvSpPr>
          <p:nvPr>
            <p:ph type="dt" sz="half" idx="10"/>
          </p:nvPr>
        </p:nvSpPr>
        <p:spPr/>
        <p:txBody>
          <a:bodyPr/>
          <a:lstStyle/>
          <a:p>
            <a:fld id="{AA8A0EC6-5648-844A-8827-911B00959032}" type="datetimeFigureOut">
              <a:rPr lang="en-US" smtClean="0"/>
              <a:t>8/4/2024</a:t>
            </a:fld>
            <a:endParaRPr lang="en-US"/>
          </a:p>
        </p:txBody>
      </p:sp>
      <p:sp>
        <p:nvSpPr>
          <p:cNvPr id="5" name="Footer Placeholder 4">
            <a:extLst>
              <a:ext uri="{FF2B5EF4-FFF2-40B4-BE49-F238E27FC236}">
                <a16:creationId xmlns:a16="http://schemas.microsoft.com/office/drawing/2014/main" id="{ACC23F1A-779F-4295-3160-E943DBC04531}"/>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Picture Placeholder 8">
            <a:extLst>
              <a:ext uri="{FF2B5EF4-FFF2-40B4-BE49-F238E27FC236}">
                <a16:creationId xmlns:a16="http://schemas.microsoft.com/office/drawing/2014/main" id="{0849934F-55C5-A548-E041-1CB8C42DF0E6}"/>
              </a:ext>
            </a:extLst>
          </p:cNvPr>
          <p:cNvSpPr>
            <a:spLocks noGrp="1"/>
          </p:cNvSpPr>
          <p:nvPr>
            <p:ph type="pic" sz="quarter" idx="13"/>
          </p:nvPr>
        </p:nvSpPr>
        <p:spPr>
          <a:xfrm>
            <a:off x="0" y="0"/>
            <a:ext cx="12192000" cy="3926541"/>
          </a:xfrm>
        </p:spPr>
        <p:txBody>
          <a:bodyPr/>
          <a:lstStyle/>
          <a:p>
            <a:r>
              <a:rPr lang="en-US" dirty="0"/>
              <a:t>Click icon to add picture</a:t>
            </a:r>
          </a:p>
        </p:txBody>
      </p:sp>
    </p:spTree>
    <p:extLst>
      <p:ext uri="{BB962C8B-B14F-4D97-AF65-F5344CB8AC3E}">
        <p14:creationId xmlns:p14="http://schemas.microsoft.com/office/powerpoint/2010/main" val="350309224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499002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1775E13E-8A04-289C-E76D-F9D7B6D4051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Mastertitelformat bearbeiten</a:t>
            </a:r>
          </a:p>
        </p:txBody>
      </p:sp>
      <p:sp>
        <p:nvSpPr>
          <p:cNvPr id="3" name="Textplatzhalter 2">
            <a:extLst>
              <a:ext uri="{FF2B5EF4-FFF2-40B4-BE49-F238E27FC236}">
                <a16:creationId xmlns:a16="http://schemas.microsoft.com/office/drawing/2014/main" id="{FD83FA01-D439-CAD8-1F20-7222198EDBE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D8BFD8BF-B5B4-8737-18D2-A1F9152EF51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8A2AA4F-438C-4D43-887A-FED077E7BB2C}" type="datetimeFigureOut">
              <a:rPr lang="de-DE" smtClean="0"/>
              <a:t>04.08.2024</a:t>
            </a:fld>
            <a:endParaRPr lang="de-DE"/>
          </a:p>
        </p:txBody>
      </p:sp>
      <p:sp>
        <p:nvSpPr>
          <p:cNvPr id="5" name="Fußzeilenplatzhalter 4">
            <a:extLst>
              <a:ext uri="{FF2B5EF4-FFF2-40B4-BE49-F238E27FC236}">
                <a16:creationId xmlns:a16="http://schemas.microsoft.com/office/drawing/2014/main" id="{B382F35F-3CC1-9808-7239-6BF85A4592B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de-DE"/>
          </a:p>
        </p:txBody>
      </p:sp>
      <p:sp>
        <p:nvSpPr>
          <p:cNvPr id="6" name="Foliennummernplatzhalter 5">
            <a:extLst>
              <a:ext uri="{FF2B5EF4-FFF2-40B4-BE49-F238E27FC236}">
                <a16:creationId xmlns:a16="http://schemas.microsoft.com/office/drawing/2014/main" id="{E2C4C020-19C0-F0C9-3E86-F174EC43D33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E5CD4227-C0B8-4AF3-95BA-4B3ADB0993D0}" type="slidenum">
              <a:rPr lang="de-DE" smtClean="0"/>
              <a:t>‹Nr.›</a:t>
            </a:fld>
            <a:endParaRPr lang="de-DE"/>
          </a:p>
        </p:txBody>
      </p:sp>
    </p:spTree>
    <p:extLst>
      <p:ext uri="{BB962C8B-B14F-4D97-AF65-F5344CB8AC3E}">
        <p14:creationId xmlns:p14="http://schemas.microsoft.com/office/powerpoint/2010/main" val="335262479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lumMod val="95000"/>
          </a:schemeClr>
        </a:solid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38357E25-C674-3745-6594-912F15B9826E}"/>
              </a:ext>
            </a:extLst>
          </p:cNvPr>
          <p:cNvSpPr>
            <a:spLocks noGrp="1"/>
          </p:cNvSpPr>
          <p:nvPr>
            <p:ph type="body" idx="1"/>
          </p:nvPr>
        </p:nvSpPr>
        <p:spPr>
          <a:xfrm>
            <a:off x="952500" y="1847056"/>
            <a:ext cx="106299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6FF64DF9-DAEC-F283-848F-16438F855A8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A8A0EC6-5648-844A-8827-911B00959032}" type="datetimeFigureOut">
              <a:rPr lang="en-US" smtClean="0"/>
              <a:t>8/4/2024</a:t>
            </a:fld>
            <a:endParaRPr lang="en-US"/>
          </a:p>
        </p:txBody>
      </p:sp>
      <p:sp>
        <p:nvSpPr>
          <p:cNvPr id="10" name="Title Placeholder 9">
            <a:extLst>
              <a:ext uri="{FF2B5EF4-FFF2-40B4-BE49-F238E27FC236}">
                <a16:creationId xmlns:a16="http://schemas.microsoft.com/office/drawing/2014/main" id="{2390A06B-2D1F-A145-446B-BF268052479A}"/>
              </a:ext>
            </a:extLst>
          </p:cNvPr>
          <p:cNvSpPr>
            <a:spLocks noGrp="1"/>
          </p:cNvSpPr>
          <p:nvPr>
            <p:ph type="title"/>
          </p:nvPr>
        </p:nvSpPr>
        <p:spPr>
          <a:xfrm>
            <a:off x="952500" y="363537"/>
            <a:ext cx="10629900" cy="1236663"/>
          </a:xfrm>
          <a:prstGeom prst="rect">
            <a:avLst/>
          </a:prstGeom>
        </p:spPr>
        <p:txBody>
          <a:bodyPr vert="horz" lIns="91440" tIns="45720" rIns="91440" bIns="45720" rtlCol="0" anchor="ctr">
            <a:normAutofit/>
          </a:bodyPr>
          <a:lstStyle/>
          <a:p>
            <a:r>
              <a:rPr lang="en-US" dirty="0"/>
              <a:t>Click to edit Master title style</a:t>
            </a:r>
          </a:p>
        </p:txBody>
      </p:sp>
      <p:sp>
        <p:nvSpPr>
          <p:cNvPr id="13" name="Footer Placeholder 12">
            <a:extLst>
              <a:ext uri="{FF2B5EF4-FFF2-40B4-BE49-F238E27FC236}">
                <a16:creationId xmlns:a16="http://schemas.microsoft.com/office/drawing/2014/main" id="{2D227A9A-BF27-C878-C29C-004A9358CE3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Tree>
    <p:extLst>
      <p:ext uri="{BB962C8B-B14F-4D97-AF65-F5344CB8AC3E}">
        <p14:creationId xmlns:p14="http://schemas.microsoft.com/office/powerpoint/2010/main" val="1107139545"/>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5" r:id="rId3"/>
    <p:sldLayoutId id="2147483671" r:id="rId4"/>
    <p:sldLayoutId id="2147483672" r:id="rId5"/>
    <p:sldLayoutId id="2147483666" r:id="rId6"/>
    <p:sldLayoutId id="2147483667" r:id="rId7"/>
    <p:sldLayoutId id="2147483668" r:id="rId8"/>
    <p:sldLayoutId id="2147483669" r:id="rId9"/>
    <p:sldLayoutId id="2147483670" r:id="rId10"/>
    <p:sldLayoutId id="2147483660" r:id="rId11"/>
    <p:sldLayoutId id="2147483673" r:id="rId12"/>
  </p:sldLayoutIdLst>
  <p:txStyles>
    <p:titleStyle>
      <a:lvl1pPr algn="l" defTabSz="914400" rtl="0" eaLnBrk="1" latinLnBrk="0" hangingPunct="1">
        <a:lnSpc>
          <a:spcPct val="90000"/>
        </a:lnSpc>
        <a:spcBef>
          <a:spcPct val="0"/>
        </a:spcBef>
        <a:buNone/>
        <a:defRPr sz="4400" kern="1200">
          <a:solidFill>
            <a:schemeClr val="tx1">
              <a:lumMod val="75000"/>
              <a:lumOff val="25000"/>
            </a:schemeClr>
          </a:solidFill>
          <a:latin typeface="+mn-lt"/>
          <a:ea typeface="+mj-ea"/>
          <a:cs typeface="MV Boli" panose="02000500030200090000" pitchFamily="2"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lumMod val="75000"/>
              <a:lumOff val="25000"/>
            </a:schemeClr>
          </a:solidFill>
          <a:latin typeface="Roboto" panose="02000000000000000000" pitchFamily="2" charset="0"/>
          <a:ea typeface="Roboto" panose="02000000000000000000" pitchFamily="2" charset="0"/>
          <a:cs typeface="Roboto" panose="02000000000000000000"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lumMod val="75000"/>
              <a:lumOff val="25000"/>
            </a:schemeClr>
          </a:solidFill>
          <a:latin typeface="Roboto" panose="02000000000000000000" pitchFamily="2" charset="0"/>
          <a:ea typeface="Roboto" panose="02000000000000000000" pitchFamily="2" charset="0"/>
          <a:cs typeface="Roboto" panose="02000000000000000000" pitchFamily="2"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75000"/>
              <a:lumOff val="25000"/>
            </a:schemeClr>
          </a:solidFill>
          <a:latin typeface="Roboto" panose="02000000000000000000" pitchFamily="2" charset="0"/>
          <a:ea typeface="Roboto" panose="02000000000000000000" pitchFamily="2" charset="0"/>
          <a:cs typeface="Roboto" panose="02000000000000000000" pitchFamily="2"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Roboto" panose="02000000000000000000" pitchFamily="2" charset="0"/>
          <a:ea typeface="Roboto" panose="02000000000000000000" pitchFamily="2" charset="0"/>
          <a:cs typeface="Roboto" panose="02000000000000000000" pitchFamily="2"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Roboto" panose="02000000000000000000" pitchFamily="2" charset="0"/>
          <a:ea typeface="Roboto" panose="02000000000000000000" pitchFamily="2" charset="0"/>
          <a:cs typeface="Roboto" panose="02000000000000000000"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
          <p15:clr>
            <a:srgbClr val="F26B43"/>
          </p15:clr>
        </p15:guide>
        <p15:guide id="2" pos="384">
          <p15:clr>
            <a:srgbClr val="F26B43"/>
          </p15:clr>
        </p15:guide>
        <p15:guide id="3" pos="600">
          <p15:clr>
            <a:srgbClr val="F26B43"/>
          </p15:clr>
        </p15:guide>
        <p15:guide id="4" pos="7296">
          <p15:clr>
            <a:srgbClr val="F26B43"/>
          </p15:clr>
        </p15:guide>
        <p15:guide id="5" orient="horz" pos="3912">
          <p15:clr>
            <a:srgbClr val="F26B43"/>
          </p15:clr>
        </p15:guide>
        <p15:guide id="6" orient="horz" pos="1008">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3.xml"/></Relationships>
</file>

<file path=ppt/slides/_rels/slide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xml"/><Relationship Id="rId1" Type="http://schemas.openxmlformats.org/officeDocument/2006/relationships/slideLayout" Target="../slideLayouts/slideLayout23.xml"/><Relationship Id="rId6" Type="http://schemas.openxmlformats.org/officeDocument/2006/relationships/chart" Target="../charts/chart4.xml"/><Relationship Id="rId5" Type="http://schemas.openxmlformats.org/officeDocument/2006/relationships/chart" Target="../charts/chart3.xml"/><Relationship Id="rId4" Type="http://schemas.openxmlformats.org/officeDocument/2006/relationships/chart" Target="../charts/char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85A6AA-D81C-6E01-58E6-D7ED9233D9A6}"/>
              </a:ext>
            </a:extLst>
          </p:cNvPr>
          <p:cNvSpPr>
            <a:spLocks noGrp="1"/>
          </p:cNvSpPr>
          <p:nvPr>
            <p:ph type="ctrTitle"/>
          </p:nvPr>
        </p:nvSpPr>
        <p:spPr/>
        <p:txBody>
          <a:bodyPr/>
          <a:lstStyle/>
          <a:p>
            <a:r>
              <a:rPr lang="en-US" dirty="0" err="1"/>
              <a:t>Passwort</a:t>
            </a:r>
            <a:r>
              <a:rPr lang="en-US" dirty="0"/>
              <a:t> </a:t>
            </a:r>
            <a:r>
              <a:rPr lang="en-US" dirty="0" err="1"/>
              <a:t>knacken</a:t>
            </a:r>
            <a:endParaRPr lang="en-US" dirty="0"/>
          </a:p>
        </p:txBody>
      </p:sp>
      <p:sp>
        <p:nvSpPr>
          <p:cNvPr id="3" name="Subtitle 2">
            <a:extLst>
              <a:ext uri="{FF2B5EF4-FFF2-40B4-BE49-F238E27FC236}">
                <a16:creationId xmlns:a16="http://schemas.microsoft.com/office/drawing/2014/main" id="{E81B5D12-45B6-A823-90B1-7B0C230D9815}"/>
              </a:ext>
            </a:extLst>
          </p:cNvPr>
          <p:cNvSpPr>
            <a:spLocks noGrp="1"/>
          </p:cNvSpPr>
          <p:nvPr>
            <p:ph type="subTitle" idx="1"/>
          </p:nvPr>
        </p:nvSpPr>
        <p:spPr/>
        <p:txBody>
          <a:bodyPr/>
          <a:lstStyle/>
          <a:p>
            <a:r>
              <a:rPr lang="en-US"/>
              <a:t>Jörn </a:t>
            </a:r>
            <a:r>
              <a:rPr lang="en-US" dirty="0"/>
              <a:t>Walter</a:t>
            </a:r>
          </a:p>
        </p:txBody>
      </p:sp>
      <p:pic>
        <p:nvPicPr>
          <p:cNvPr id="5" name="Bildplatzhalter 4">
            <a:extLst>
              <a:ext uri="{FF2B5EF4-FFF2-40B4-BE49-F238E27FC236}">
                <a16:creationId xmlns:a16="http://schemas.microsoft.com/office/drawing/2014/main" id="{3C2991F9-12F7-FD1D-B0BC-79C65FCE517E}"/>
              </a:ext>
            </a:extLst>
          </p:cNvPr>
          <p:cNvPicPr>
            <a:picLocks noGrp="1" noChangeAspect="1"/>
          </p:cNvPicPr>
          <p:nvPr>
            <p:ph type="pic" sz="quarter" idx="13"/>
          </p:nvPr>
        </p:nvPicPr>
        <p:blipFill>
          <a:blip r:embed="rId2"/>
          <a:srcRect l="20" r="20"/>
          <a:stretch>
            <a:fillRect/>
          </a:stretch>
        </p:blipFill>
        <p:spPr/>
      </p:pic>
    </p:spTree>
    <p:extLst>
      <p:ext uri="{BB962C8B-B14F-4D97-AF65-F5344CB8AC3E}">
        <p14:creationId xmlns:p14="http://schemas.microsoft.com/office/powerpoint/2010/main" val="9215266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65F98BC-1AC2-EF85-82F1-5287F1DE4867}"/>
              </a:ext>
            </a:extLst>
          </p:cNvPr>
          <p:cNvSpPr>
            <a:spLocks noGrp="1"/>
          </p:cNvSpPr>
          <p:nvPr>
            <p:ph type="title"/>
          </p:nvPr>
        </p:nvSpPr>
        <p:spPr/>
        <p:txBody>
          <a:bodyPr/>
          <a:lstStyle/>
          <a:p>
            <a:r>
              <a:rPr lang="de-DE"/>
              <a:t>Einführung</a:t>
            </a:r>
          </a:p>
        </p:txBody>
      </p:sp>
      <p:sp>
        <p:nvSpPr>
          <p:cNvPr id="3" name="Textplatzhalter 2">
            <a:extLst>
              <a:ext uri="{FF2B5EF4-FFF2-40B4-BE49-F238E27FC236}">
                <a16:creationId xmlns:a16="http://schemas.microsoft.com/office/drawing/2014/main" id="{B4D76A0C-8471-B6CA-A269-0459BBFFD899}"/>
              </a:ext>
            </a:extLst>
          </p:cNvPr>
          <p:cNvSpPr>
            <a:spLocks noGrp="1"/>
          </p:cNvSpPr>
          <p:nvPr>
            <p:ph type="body" idx="1"/>
          </p:nvPr>
        </p:nvSpPr>
        <p:spPr/>
        <p:txBody>
          <a:bodyPr/>
          <a:lstStyle/>
          <a:p>
            <a:r>
              <a:rPr lang="de-DE"/>
              <a:t>Vorstellung des Themas Passwortknacken</a:t>
            </a:r>
          </a:p>
        </p:txBody>
      </p:sp>
      <p:sp>
        <p:nvSpPr>
          <p:cNvPr id="4" name="Textplatzhalter 3">
            <a:extLst>
              <a:ext uri="{FF2B5EF4-FFF2-40B4-BE49-F238E27FC236}">
                <a16:creationId xmlns:a16="http://schemas.microsoft.com/office/drawing/2014/main" id="{F06EDBCD-1F7B-51C3-1B5F-AE98CBE24B03}"/>
              </a:ext>
            </a:extLst>
          </p:cNvPr>
          <p:cNvSpPr>
            <a:spLocks noGrp="1"/>
          </p:cNvSpPr>
          <p:nvPr>
            <p:ph type="body" sz="half" idx="2"/>
          </p:nvPr>
        </p:nvSpPr>
        <p:spPr/>
        <p:txBody>
          <a:bodyPr/>
          <a:lstStyle/>
          <a:p>
            <a:r>
              <a:rPr lang="de-DE" sz="1400"/>
              <a:t>Passwortknacken bezieht sich auf den Prozess des Entdeckens von Passwörtern, die normalerweise vertraulich sind. Es kann viele Gründe geben, warum jemand ein Passwort knacken möchte, von kriminellen Absichten bis hin zum Vergessen des eigenen Passworts.</a:t>
            </a:r>
          </a:p>
        </p:txBody>
      </p:sp>
      <p:sp>
        <p:nvSpPr>
          <p:cNvPr id="5" name="Textplatzhalter 4">
            <a:extLst>
              <a:ext uri="{FF2B5EF4-FFF2-40B4-BE49-F238E27FC236}">
                <a16:creationId xmlns:a16="http://schemas.microsoft.com/office/drawing/2014/main" id="{8787485A-2325-BC54-2376-4FF465716F16}"/>
              </a:ext>
            </a:extLst>
          </p:cNvPr>
          <p:cNvSpPr>
            <a:spLocks noGrp="1"/>
          </p:cNvSpPr>
          <p:nvPr>
            <p:ph type="body" idx="13"/>
          </p:nvPr>
        </p:nvSpPr>
        <p:spPr/>
        <p:txBody>
          <a:bodyPr/>
          <a:lstStyle/>
          <a:p>
            <a:r>
              <a:rPr lang="de-DE"/>
              <a:t>Relevante Hintergrundinformationen</a:t>
            </a:r>
          </a:p>
        </p:txBody>
      </p:sp>
      <p:sp>
        <p:nvSpPr>
          <p:cNvPr id="6" name="Textplatzhalter 5">
            <a:extLst>
              <a:ext uri="{FF2B5EF4-FFF2-40B4-BE49-F238E27FC236}">
                <a16:creationId xmlns:a16="http://schemas.microsoft.com/office/drawing/2014/main" id="{56570034-6CBE-852A-3A00-C7B9F94C0180}"/>
              </a:ext>
            </a:extLst>
          </p:cNvPr>
          <p:cNvSpPr>
            <a:spLocks noGrp="1"/>
          </p:cNvSpPr>
          <p:nvPr>
            <p:ph type="body" sz="half" idx="14"/>
          </p:nvPr>
        </p:nvSpPr>
        <p:spPr/>
        <p:txBody>
          <a:bodyPr/>
          <a:lstStyle/>
          <a:p>
            <a:r>
              <a:rPr lang="de-DE" sz="1400"/>
              <a:t>Es ist entscheidend zu verstehen, wie Passwörter geknackt werden, um die Sicherheitspraktiken zu verbessern. Mit zunehmender Digitalisierung ist es wichtiger denn je, sich der Risiken bewusst zu sein, die mit schwachen Passwörtern verbunden sind.</a:t>
            </a:r>
          </a:p>
        </p:txBody>
      </p:sp>
      <p:sp>
        <p:nvSpPr>
          <p:cNvPr id="7" name="Textplatzhalter 6">
            <a:extLst>
              <a:ext uri="{FF2B5EF4-FFF2-40B4-BE49-F238E27FC236}">
                <a16:creationId xmlns:a16="http://schemas.microsoft.com/office/drawing/2014/main" id="{92CD082D-1CAF-489C-6387-B3AEBFE5F90F}"/>
              </a:ext>
            </a:extLst>
          </p:cNvPr>
          <p:cNvSpPr>
            <a:spLocks noGrp="1"/>
          </p:cNvSpPr>
          <p:nvPr>
            <p:ph type="body" idx="15"/>
          </p:nvPr>
        </p:nvSpPr>
        <p:spPr/>
        <p:txBody>
          <a:bodyPr/>
          <a:lstStyle/>
          <a:p>
            <a:r>
              <a:rPr lang="de-DE"/>
              <a:t>Risiken und Vermeidungsstrategien</a:t>
            </a:r>
          </a:p>
        </p:txBody>
      </p:sp>
      <p:sp>
        <p:nvSpPr>
          <p:cNvPr id="8" name="Textplatzhalter 7">
            <a:extLst>
              <a:ext uri="{FF2B5EF4-FFF2-40B4-BE49-F238E27FC236}">
                <a16:creationId xmlns:a16="http://schemas.microsoft.com/office/drawing/2014/main" id="{98B4BBEA-C667-972A-3D90-3C70DE2C0EF3}"/>
              </a:ext>
            </a:extLst>
          </p:cNvPr>
          <p:cNvSpPr>
            <a:spLocks noGrp="1"/>
          </p:cNvSpPr>
          <p:nvPr>
            <p:ph type="body" sz="half" idx="16"/>
          </p:nvPr>
        </p:nvSpPr>
        <p:spPr/>
        <p:txBody>
          <a:bodyPr/>
          <a:lstStyle/>
          <a:p>
            <a:r>
              <a:rPr lang="de-DE" sz="1400"/>
              <a:t>Der Schutz persönlicher und vertraulicher Informationen ist ein wesentlicher Teil des digitalen Zeitalters. Diese Präsentation wird Ihnen Einblicke geben, wie Sie sich vor Passwortknacken schützen können.</a:t>
            </a:r>
          </a:p>
        </p:txBody>
      </p:sp>
      <p:pic>
        <p:nvPicPr>
          <p:cNvPr id="11" name="Bildplatzhalter 10">
            <a:extLst>
              <a:ext uri="{FF2B5EF4-FFF2-40B4-BE49-F238E27FC236}">
                <a16:creationId xmlns:a16="http://schemas.microsoft.com/office/drawing/2014/main" id="{01F857C2-0B8E-21DD-6328-84977C4A38D7}"/>
              </a:ext>
            </a:extLst>
          </p:cNvPr>
          <p:cNvPicPr>
            <a:picLocks noGrp="1" noChangeAspect="1"/>
          </p:cNvPicPr>
          <p:nvPr>
            <p:ph type="pic" sz="quarter" idx="17"/>
          </p:nvPr>
        </p:nvPicPr>
        <p:blipFill>
          <a:blip r:embed="rId2"/>
          <a:srcRect l="16667" r="16667"/>
          <a:stretch>
            <a:fillRect/>
          </a:stretch>
        </p:blipFill>
        <p:spPr/>
      </p:pic>
      <p:sp>
        <p:nvSpPr>
          <p:cNvPr id="10" name="Textplatzhalter 9">
            <a:extLst>
              <a:ext uri="{FF2B5EF4-FFF2-40B4-BE49-F238E27FC236}">
                <a16:creationId xmlns:a16="http://schemas.microsoft.com/office/drawing/2014/main" id="{B08514E4-3506-8F04-72CE-A9987AFE52F0}"/>
              </a:ext>
            </a:extLst>
          </p:cNvPr>
          <p:cNvSpPr>
            <a:spLocks noGrp="1"/>
          </p:cNvSpPr>
          <p:nvPr>
            <p:ph type="body" sz="quarter" idx="20"/>
          </p:nvPr>
        </p:nvSpPr>
        <p:spPr/>
        <p:txBody>
          <a:bodyPr/>
          <a:lstStyle/>
          <a:p>
            <a:r>
              <a:rPr lang="de-DE"/>
              <a:t>Photos provided by Unsplash</a:t>
            </a:r>
          </a:p>
        </p:txBody>
      </p:sp>
    </p:spTree>
    <p:extLst>
      <p:ext uri="{BB962C8B-B14F-4D97-AF65-F5344CB8AC3E}">
        <p14:creationId xmlns:p14="http://schemas.microsoft.com/office/powerpoint/2010/main" val="14739423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3A03ECA-64B1-6F28-BA08-79E91E7AA2FE}"/>
              </a:ext>
            </a:extLst>
          </p:cNvPr>
          <p:cNvSpPr>
            <a:spLocks noGrp="1"/>
          </p:cNvSpPr>
          <p:nvPr>
            <p:ph type="title"/>
          </p:nvPr>
        </p:nvSpPr>
        <p:spPr/>
        <p:txBody>
          <a:bodyPr/>
          <a:lstStyle/>
          <a:p>
            <a:r>
              <a:rPr lang="de-DE"/>
              <a:t>Methoden des Passwortknackens</a:t>
            </a:r>
          </a:p>
        </p:txBody>
      </p:sp>
      <p:sp>
        <p:nvSpPr>
          <p:cNvPr id="3" name="Textplatzhalter 2">
            <a:extLst>
              <a:ext uri="{FF2B5EF4-FFF2-40B4-BE49-F238E27FC236}">
                <a16:creationId xmlns:a16="http://schemas.microsoft.com/office/drawing/2014/main" id="{BE8E1978-EA8D-FEF3-B750-1D247E5C9860}"/>
              </a:ext>
            </a:extLst>
          </p:cNvPr>
          <p:cNvSpPr>
            <a:spLocks noGrp="1"/>
          </p:cNvSpPr>
          <p:nvPr>
            <p:ph type="body" idx="18"/>
          </p:nvPr>
        </p:nvSpPr>
        <p:spPr/>
        <p:txBody>
          <a:bodyPr/>
          <a:lstStyle/>
          <a:p>
            <a:r>
              <a:rPr lang="de-DE"/>
              <a:t>Brute Force Attack</a:t>
            </a:r>
          </a:p>
        </p:txBody>
      </p:sp>
      <p:sp>
        <p:nvSpPr>
          <p:cNvPr id="4" name="Textplatzhalter 3">
            <a:extLst>
              <a:ext uri="{FF2B5EF4-FFF2-40B4-BE49-F238E27FC236}">
                <a16:creationId xmlns:a16="http://schemas.microsoft.com/office/drawing/2014/main" id="{7EA2D33D-24DB-A668-5AEC-221B93125438}"/>
              </a:ext>
            </a:extLst>
          </p:cNvPr>
          <p:cNvSpPr>
            <a:spLocks noGrp="1"/>
          </p:cNvSpPr>
          <p:nvPr>
            <p:ph type="body" sz="half" idx="19"/>
          </p:nvPr>
        </p:nvSpPr>
        <p:spPr/>
        <p:txBody>
          <a:bodyPr/>
          <a:lstStyle/>
          <a:p>
            <a:r>
              <a:rPr lang="de-DE" sz="1400"/>
              <a:t>Diese Methode beinhaltet das systematische Ausprobieren aller möglichen Passwortkombinationen, um das richtige Passwort zu finden. Es ist zeitaufwendig, kann jedoch bei unzureichend komplexen Passwörtern erfolgreich sein.</a:t>
            </a:r>
          </a:p>
        </p:txBody>
      </p:sp>
      <p:sp>
        <p:nvSpPr>
          <p:cNvPr id="5" name="Textplatzhalter 4">
            <a:extLst>
              <a:ext uri="{FF2B5EF4-FFF2-40B4-BE49-F238E27FC236}">
                <a16:creationId xmlns:a16="http://schemas.microsoft.com/office/drawing/2014/main" id="{A2289133-34BD-8CA3-C01E-846804C43858}"/>
              </a:ext>
            </a:extLst>
          </p:cNvPr>
          <p:cNvSpPr>
            <a:spLocks noGrp="1"/>
          </p:cNvSpPr>
          <p:nvPr>
            <p:ph type="body" idx="21"/>
          </p:nvPr>
        </p:nvSpPr>
        <p:spPr/>
        <p:txBody>
          <a:bodyPr/>
          <a:lstStyle/>
          <a:p>
            <a:r>
              <a:rPr lang="de-DE"/>
              <a:t>Dictionary Attack</a:t>
            </a:r>
          </a:p>
        </p:txBody>
      </p:sp>
      <p:sp>
        <p:nvSpPr>
          <p:cNvPr id="6" name="Textplatzhalter 5">
            <a:extLst>
              <a:ext uri="{FF2B5EF4-FFF2-40B4-BE49-F238E27FC236}">
                <a16:creationId xmlns:a16="http://schemas.microsoft.com/office/drawing/2014/main" id="{FC59FDFB-7B8F-8D53-F50D-DD0C9920D98F}"/>
              </a:ext>
            </a:extLst>
          </p:cNvPr>
          <p:cNvSpPr>
            <a:spLocks noGrp="1"/>
          </p:cNvSpPr>
          <p:nvPr>
            <p:ph type="body" sz="half" idx="22"/>
          </p:nvPr>
        </p:nvSpPr>
        <p:spPr/>
        <p:txBody>
          <a:bodyPr/>
          <a:lstStyle/>
          <a:p>
            <a:r>
              <a:rPr lang="de-DE" sz="1400"/>
              <a:t>Bei dieser Methode werden vorgefertigte Wortlisten, wie Wörterbücher oder häufig verwendete Passwörter, verwendet, um das Passwort zu erraten. Es ist eine effizientere Methode als Brute Force.</a:t>
            </a:r>
          </a:p>
        </p:txBody>
      </p:sp>
      <p:sp>
        <p:nvSpPr>
          <p:cNvPr id="7" name="Textplatzhalter 6">
            <a:extLst>
              <a:ext uri="{FF2B5EF4-FFF2-40B4-BE49-F238E27FC236}">
                <a16:creationId xmlns:a16="http://schemas.microsoft.com/office/drawing/2014/main" id="{4D7BE1AC-7971-11D7-2D35-ACC9D67D587D}"/>
              </a:ext>
            </a:extLst>
          </p:cNvPr>
          <p:cNvSpPr>
            <a:spLocks noGrp="1"/>
          </p:cNvSpPr>
          <p:nvPr>
            <p:ph type="body" idx="24"/>
          </p:nvPr>
        </p:nvSpPr>
        <p:spPr/>
        <p:txBody>
          <a:bodyPr/>
          <a:lstStyle/>
          <a:p>
            <a:r>
              <a:rPr lang="de-DE"/>
              <a:t>Social Engineering</a:t>
            </a:r>
          </a:p>
        </p:txBody>
      </p:sp>
      <p:sp>
        <p:nvSpPr>
          <p:cNvPr id="8" name="Textplatzhalter 7">
            <a:extLst>
              <a:ext uri="{FF2B5EF4-FFF2-40B4-BE49-F238E27FC236}">
                <a16:creationId xmlns:a16="http://schemas.microsoft.com/office/drawing/2014/main" id="{DAB71085-CCBE-EE28-7A18-0C302896EF81}"/>
              </a:ext>
            </a:extLst>
          </p:cNvPr>
          <p:cNvSpPr>
            <a:spLocks noGrp="1"/>
          </p:cNvSpPr>
          <p:nvPr>
            <p:ph type="body" sz="half" idx="25"/>
          </p:nvPr>
        </p:nvSpPr>
        <p:spPr/>
        <p:txBody>
          <a:bodyPr/>
          <a:lstStyle/>
          <a:p>
            <a:r>
              <a:rPr lang="de-DE" sz="1400"/>
              <a:t>Dies ist eine nicht-technische Methode, bei der Angreifer versuchen, Informationen wie Passwörter durch Manipulation von Personen zu erhalten. Sensibilisierung ist der Schlüssel zur Vermeidung solcher Angriffe.</a:t>
            </a:r>
          </a:p>
        </p:txBody>
      </p:sp>
      <p:pic>
        <p:nvPicPr>
          <p:cNvPr id="10" name="Bildplatzhalter 9">
            <a:extLst>
              <a:ext uri="{FF2B5EF4-FFF2-40B4-BE49-F238E27FC236}">
                <a16:creationId xmlns:a16="http://schemas.microsoft.com/office/drawing/2014/main" id="{00EFC6D3-2F37-7FC4-0FE9-CAC51CA4BA65}"/>
              </a:ext>
            </a:extLst>
          </p:cNvPr>
          <p:cNvPicPr>
            <a:picLocks noGrp="1" noChangeAspect="1"/>
          </p:cNvPicPr>
          <p:nvPr>
            <p:ph type="pic" sz="quarter" idx="26"/>
          </p:nvPr>
        </p:nvPicPr>
        <p:blipFill>
          <a:blip r:embed="rId2"/>
          <a:srcRect l="3941" r="3941"/>
          <a:stretch>
            <a:fillRect/>
          </a:stretch>
        </p:blipFill>
        <p:spPr/>
      </p:pic>
    </p:spTree>
    <p:extLst>
      <p:ext uri="{BB962C8B-B14F-4D97-AF65-F5344CB8AC3E}">
        <p14:creationId xmlns:p14="http://schemas.microsoft.com/office/powerpoint/2010/main" val="2605137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B64CE9A-59AC-9488-2F05-1F68ACBA8DBC}"/>
              </a:ext>
            </a:extLst>
          </p:cNvPr>
          <p:cNvSpPr>
            <a:spLocks noGrp="1"/>
          </p:cNvSpPr>
          <p:nvPr>
            <p:ph type="title"/>
          </p:nvPr>
        </p:nvSpPr>
        <p:spPr/>
        <p:txBody>
          <a:bodyPr/>
          <a:lstStyle/>
          <a:p>
            <a:r>
              <a:rPr lang="de-DE"/>
              <a:t>Passwort Sicherheit erhöhen</a:t>
            </a:r>
          </a:p>
        </p:txBody>
      </p:sp>
      <p:sp>
        <p:nvSpPr>
          <p:cNvPr id="3" name="Textplatzhalter 2">
            <a:extLst>
              <a:ext uri="{FF2B5EF4-FFF2-40B4-BE49-F238E27FC236}">
                <a16:creationId xmlns:a16="http://schemas.microsoft.com/office/drawing/2014/main" id="{2D2634DC-AEE3-B71E-6821-60A51FC95441}"/>
              </a:ext>
            </a:extLst>
          </p:cNvPr>
          <p:cNvSpPr>
            <a:spLocks noGrp="1"/>
          </p:cNvSpPr>
          <p:nvPr>
            <p:ph type="body" idx="1"/>
          </p:nvPr>
        </p:nvSpPr>
        <p:spPr/>
        <p:txBody>
          <a:bodyPr/>
          <a:lstStyle/>
          <a:p>
            <a:r>
              <a:rPr lang="de-DE"/>
              <a:t>Nutzen Sie starke und einzigartige Passwörter</a:t>
            </a:r>
          </a:p>
        </p:txBody>
      </p:sp>
      <p:sp>
        <p:nvSpPr>
          <p:cNvPr id="4" name="Textplatzhalter 3">
            <a:extLst>
              <a:ext uri="{FF2B5EF4-FFF2-40B4-BE49-F238E27FC236}">
                <a16:creationId xmlns:a16="http://schemas.microsoft.com/office/drawing/2014/main" id="{A6A933AF-10C3-1B6A-D322-ABB3CDE272EF}"/>
              </a:ext>
            </a:extLst>
          </p:cNvPr>
          <p:cNvSpPr>
            <a:spLocks noGrp="1"/>
          </p:cNvSpPr>
          <p:nvPr>
            <p:ph type="body" sz="half" idx="2"/>
          </p:nvPr>
        </p:nvSpPr>
        <p:spPr/>
        <p:txBody>
          <a:bodyPr/>
          <a:lstStyle/>
          <a:p>
            <a:r>
              <a:rPr lang="de-DE" sz="1400"/>
              <a:t>Verwenden Sie Passwörter, die aus einer Kombination von Groß- und Kleinbuchstaben, Zahlen und Sonderzeichen bestehen. Vermeiden Sie die Verwendung desselben Passworts für mehrere Konten.</a:t>
            </a:r>
          </a:p>
        </p:txBody>
      </p:sp>
      <p:pic>
        <p:nvPicPr>
          <p:cNvPr id="11" name="Bildplatzhalter 10">
            <a:extLst>
              <a:ext uri="{FF2B5EF4-FFF2-40B4-BE49-F238E27FC236}">
                <a16:creationId xmlns:a16="http://schemas.microsoft.com/office/drawing/2014/main" id="{73145148-AE7D-4954-BEEE-843AF103EA6C}"/>
              </a:ext>
            </a:extLst>
          </p:cNvPr>
          <p:cNvPicPr>
            <a:picLocks noGrp="1" noChangeAspect="1"/>
          </p:cNvPicPr>
          <p:nvPr>
            <p:ph type="pic" sz="quarter" idx="17"/>
          </p:nvPr>
        </p:nvPicPr>
        <p:blipFill>
          <a:blip r:embed="rId2"/>
          <a:srcRect t="10118" b="10118"/>
          <a:stretch>
            <a:fillRect/>
          </a:stretch>
        </p:blipFill>
        <p:spPr/>
      </p:pic>
      <p:sp>
        <p:nvSpPr>
          <p:cNvPr id="6" name="Textplatzhalter 5">
            <a:extLst>
              <a:ext uri="{FF2B5EF4-FFF2-40B4-BE49-F238E27FC236}">
                <a16:creationId xmlns:a16="http://schemas.microsoft.com/office/drawing/2014/main" id="{D21DFD0C-6277-319A-B8D7-05E0A7557E0E}"/>
              </a:ext>
            </a:extLst>
          </p:cNvPr>
          <p:cNvSpPr>
            <a:spLocks noGrp="1"/>
          </p:cNvSpPr>
          <p:nvPr>
            <p:ph type="body" idx="18"/>
          </p:nvPr>
        </p:nvSpPr>
        <p:spPr/>
        <p:txBody>
          <a:bodyPr/>
          <a:lstStyle/>
          <a:p>
            <a:r>
              <a:rPr lang="de-DE"/>
              <a:t>Verwenden Sie Zwei-Faktor-Authentifizierung</a:t>
            </a:r>
          </a:p>
        </p:txBody>
      </p:sp>
      <p:sp>
        <p:nvSpPr>
          <p:cNvPr id="7" name="Textplatzhalter 6">
            <a:extLst>
              <a:ext uri="{FF2B5EF4-FFF2-40B4-BE49-F238E27FC236}">
                <a16:creationId xmlns:a16="http://schemas.microsoft.com/office/drawing/2014/main" id="{E568E4FF-0D64-D3D0-0D3A-975A06ED6626}"/>
              </a:ext>
            </a:extLst>
          </p:cNvPr>
          <p:cNvSpPr>
            <a:spLocks noGrp="1"/>
          </p:cNvSpPr>
          <p:nvPr>
            <p:ph type="body" sz="half" idx="19"/>
          </p:nvPr>
        </p:nvSpPr>
        <p:spPr/>
        <p:txBody>
          <a:bodyPr/>
          <a:lstStyle/>
          <a:p>
            <a:r>
              <a:rPr lang="de-DE" sz="1400"/>
              <a:t>Die Zwei-Faktor-Authentifizierung bietet eine zusätzliche Sicherheitsebene, indem sie neben dem Passwort ein weiteres Element zur Überprüfung der Identität erfordert, z. B. einen SMS-Code oder eine biometrische Bestätigung.</a:t>
            </a:r>
          </a:p>
        </p:txBody>
      </p:sp>
      <p:sp>
        <p:nvSpPr>
          <p:cNvPr id="8" name="Textplatzhalter 7">
            <a:extLst>
              <a:ext uri="{FF2B5EF4-FFF2-40B4-BE49-F238E27FC236}">
                <a16:creationId xmlns:a16="http://schemas.microsoft.com/office/drawing/2014/main" id="{54E21857-A451-4CF5-6531-0F042B90A1F1}"/>
              </a:ext>
            </a:extLst>
          </p:cNvPr>
          <p:cNvSpPr>
            <a:spLocks noGrp="1"/>
          </p:cNvSpPr>
          <p:nvPr>
            <p:ph type="body" idx="20"/>
          </p:nvPr>
        </p:nvSpPr>
        <p:spPr/>
        <p:txBody>
          <a:bodyPr/>
          <a:lstStyle/>
          <a:p>
            <a:r>
              <a:rPr lang="de-DE"/>
              <a:t>Aktualisieren Sie Ihre Passwörter regelmäßig</a:t>
            </a:r>
          </a:p>
        </p:txBody>
      </p:sp>
      <p:sp>
        <p:nvSpPr>
          <p:cNvPr id="9" name="Textplatzhalter 8">
            <a:extLst>
              <a:ext uri="{FF2B5EF4-FFF2-40B4-BE49-F238E27FC236}">
                <a16:creationId xmlns:a16="http://schemas.microsoft.com/office/drawing/2014/main" id="{91AE1A73-093C-8F21-1C84-3D94798D4739}"/>
              </a:ext>
            </a:extLst>
          </p:cNvPr>
          <p:cNvSpPr>
            <a:spLocks noGrp="1"/>
          </p:cNvSpPr>
          <p:nvPr>
            <p:ph type="body" sz="half" idx="21"/>
          </p:nvPr>
        </p:nvSpPr>
        <p:spPr/>
        <p:txBody>
          <a:bodyPr/>
          <a:lstStyle/>
          <a:p>
            <a:r>
              <a:rPr lang="de-DE" sz="1400"/>
              <a:t>Es ist ratsam, Passwörter in regelmäßigen Abständen zu ändern, um die Sicherheit zu gewährleisten. Verwenden Sie Passwort-Manager, um komplizierte Passwörter sicher zu speichern und zu generieren.</a:t>
            </a:r>
          </a:p>
        </p:txBody>
      </p:sp>
      <p:sp>
        <p:nvSpPr>
          <p:cNvPr id="10" name="Textplatzhalter 9">
            <a:extLst>
              <a:ext uri="{FF2B5EF4-FFF2-40B4-BE49-F238E27FC236}">
                <a16:creationId xmlns:a16="http://schemas.microsoft.com/office/drawing/2014/main" id="{C8954945-3AFB-2D96-85B5-A90E5749776B}"/>
              </a:ext>
            </a:extLst>
          </p:cNvPr>
          <p:cNvSpPr>
            <a:spLocks noGrp="1"/>
          </p:cNvSpPr>
          <p:nvPr>
            <p:ph type="body" sz="quarter" idx="22"/>
          </p:nvPr>
        </p:nvSpPr>
        <p:spPr/>
        <p:txBody>
          <a:bodyPr/>
          <a:lstStyle/>
          <a:p>
            <a:r>
              <a:rPr lang="de-DE"/>
              <a:t>Photos provided by Unsplash</a:t>
            </a:r>
          </a:p>
        </p:txBody>
      </p:sp>
    </p:spTree>
    <p:extLst>
      <p:ext uri="{BB962C8B-B14F-4D97-AF65-F5344CB8AC3E}">
        <p14:creationId xmlns:p14="http://schemas.microsoft.com/office/powerpoint/2010/main" val="16626810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1">
    <p:bg>
      <p:bgPr>
        <a:solidFill>
          <a:srgbClr val="F2F2F2"/>
        </a:solidFill>
        <a:effectLst/>
      </p:bgPr>
    </p:bg>
    <p:spTree>
      <p:nvGrpSpPr>
        <p:cNvPr id="1" name=""/>
        <p:cNvGrpSpPr/>
        <p:nvPr/>
      </p:nvGrpSpPr>
      <p:grpSpPr>
        <a:xfrm>
          <a:off x="0" y="0"/>
          <a:ext cx="0" cy="0"/>
          <a:chOff x="0" y="0"/>
          <a:chExt cx="0" cy="0"/>
        </a:xfrm>
      </p:grpSpPr>
      <p:graphicFrame>
        <p:nvGraphicFramePr>
          <p:cNvPr id="2" name="Table 0"/>
          <p:cNvGraphicFramePr>
            <a:graphicFrameLocks noGrp="1"/>
          </p:cNvGraphicFramePr>
          <p:nvPr/>
        </p:nvGraphicFramePr>
        <p:xfrm>
          <a:off x="853440" y="2438400"/>
          <a:ext cx="10363200" cy="2621280"/>
        </p:xfrm>
        <a:graphic>
          <a:graphicData uri="http://schemas.openxmlformats.org/drawingml/2006/table">
            <a:tbl>
              <a:tblPr/>
              <a:tblGrid>
                <a:gridCol w="5181600">
                  <a:extLst>
                    <a:ext uri="{9D8B030D-6E8A-4147-A177-3AD203B41FA5}">
                      <a16:colId xmlns:a16="http://schemas.microsoft.com/office/drawing/2014/main" val="20000"/>
                    </a:ext>
                  </a:extLst>
                </a:gridCol>
                <a:gridCol w="5181600">
                  <a:extLst>
                    <a:ext uri="{9D8B030D-6E8A-4147-A177-3AD203B41FA5}">
                      <a16:colId xmlns:a16="http://schemas.microsoft.com/office/drawing/2014/main" val="20001"/>
                    </a:ext>
                  </a:extLst>
                </a:gridCol>
              </a:tblGrid>
              <a:tr h="524256">
                <a:tc>
                  <a:txBody>
                    <a:bodyPr/>
                    <a:lstStyle/>
                    <a:p>
                      <a:pPr marL="0" indent="0">
                        <a:buNone/>
                      </a:pPr>
                      <a:r>
                        <a:rPr lang="en-US" sz="1400" dirty="0">
                          <a:solidFill>
                            <a:srgbClr val="000000"/>
                          </a:solidFill>
                          <a:latin typeface="Calibri SemiBold" pitchFamily="34" charset="0"/>
                          <a:ea typeface="Calibri SemiBold" pitchFamily="34" charset="-122"/>
                          <a:cs typeface="Calibri SemiBold" pitchFamily="34" charset="-120"/>
                        </a:rPr>
                        <a:t>Richtlinie</a:t>
                      </a:r>
                      <a:endParaRPr lang="en-US" sz="1400" dirty="0">
                        <a:latin typeface="Calibri SemiBold" charset="0"/>
                        <a:ea typeface="Calibri SemiBold" charset="0"/>
                        <a:cs typeface="Calibri SemiBold" charset="0"/>
                      </a:endParaRPr>
                    </a:p>
                  </a:txBody>
                  <a:tcPr marL="73152" marR="73152" marT="73152" marB="73152" anchor="ctr">
                    <a:lnL w="12700" cap="flat" cmpd="sng" algn="ctr">
                      <a:solidFill>
                        <a:srgbClr val="F2F2F2"/>
                      </a:solidFill>
                      <a:prstDash val="solid"/>
                      <a:round/>
                      <a:headEnd type="none" w="med" len="med"/>
                      <a:tailEnd type="none" w="med" len="med"/>
                    </a:lnL>
                    <a:lnR w="12700" cap="flat" cmpd="sng" algn="ctr">
                      <a:solidFill>
                        <a:srgbClr val="F2F2F2"/>
                      </a:solidFill>
                      <a:prstDash val="solid"/>
                      <a:round/>
                      <a:headEnd type="none" w="med" len="med"/>
                      <a:tailEnd type="none" w="med" len="med"/>
                    </a:lnR>
                    <a:lnT w="12700" cap="flat" cmpd="sng" algn="ctr">
                      <a:solidFill>
                        <a:srgbClr val="F2F2F2"/>
                      </a:solidFill>
                      <a:prstDash val="solid"/>
                      <a:round/>
                      <a:headEnd type="none" w="med" len="med"/>
                      <a:tailEnd type="none" w="med" len="med"/>
                    </a:lnT>
                    <a:lnB w="12700" cap="flat" cmpd="sng" algn="ctr">
                      <a:solidFill>
                        <a:srgbClr val="F2F2F2"/>
                      </a:solidFill>
                      <a:prstDash val="solid"/>
                      <a:round/>
                      <a:headEnd type="none" w="med" len="med"/>
                      <a:tailEnd type="none" w="med" len="med"/>
                    </a:lnB>
                    <a:solidFill>
                      <a:srgbClr val="DDE0E0"/>
                    </a:solidFill>
                  </a:tcPr>
                </a:tc>
                <a:tc>
                  <a:txBody>
                    <a:bodyPr/>
                    <a:lstStyle/>
                    <a:p>
                      <a:pPr marL="0" indent="0">
                        <a:buNone/>
                      </a:pPr>
                      <a:r>
                        <a:rPr lang="en-US" sz="1400" dirty="0">
                          <a:solidFill>
                            <a:srgbClr val="000000"/>
                          </a:solidFill>
                          <a:latin typeface="Calibri SemiBold" pitchFamily="34" charset="0"/>
                          <a:ea typeface="Calibri SemiBold" pitchFamily="34" charset="-122"/>
                          <a:cs typeface="Calibri SemiBold" pitchFamily="34" charset="-120"/>
                        </a:rPr>
                        <a:t>Beschreibung</a:t>
                      </a:r>
                      <a:endParaRPr lang="en-US" sz="1400" dirty="0">
                        <a:latin typeface="Calibri SemiBold" charset="0"/>
                        <a:ea typeface="Calibri SemiBold" charset="0"/>
                        <a:cs typeface="Calibri SemiBold" charset="0"/>
                      </a:endParaRPr>
                    </a:p>
                  </a:txBody>
                  <a:tcPr marL="73152" marR="73152" marT="73152" marB="73152" anchor="ctr">
                    <a:lnL w="12700" cap="flat" cmpd="sng" algn="ctr">
                      <a:solidFill>
                        <a:srgbClr val="F2F2F2"/>
                      </a:solidFill>
                      <a:prstDash val="solid"/>
                      <a:round/>
                      <a:headEnd type="none" w="med" len="med"/>
                      <a:tailEnd type="none" w="med" len="med"/>
                    </a:lnL>
                    <a:lnR w="12700" cap="flat" cmpd="sng" algn="ctr">
                      <a:solidFill>
                        <a:srgbClr val="F2F2F2"/>
                      </a:solidFill>
                      <a:prstDash val="solid"/>
                      <a:round/>
                      <a:headEnd type="none" w="med" len="med"/>
                      <a:tailEnd type="none" w="med" len="med"/>
                    </a:lnR>
                    <a:lnT w="12700" cap="flat" cmpd="sng" algn="ctr">
                      <a:solidFill>
                        <a:srgbClr val="F2F2F2"/>
                      </a:solidFill>
                      <a:prstDash val="solid"/>
                      <a:round/>
                      <a:headEnd type="none" w="med" len="med"/>
                      <a:tailEnd type="none" w="med" len="med"/>
                    </a:lnT>
                    <a:lnB w="12700" cap="flat" cmpd="sng" algn="ctr">
                      <a:solidFill>
                        <a:srgbClr val="F2F2F2"/>
                      </a:solidFill>
                      <a:prstDash val="solid"/>
                      <a:round/>
                      <a:headEnd type="none" w="med" len="med"/>
                      <a:tailEnd type="none" w="med" len="med"/>
                    </a:lnB>
                    <a:solidFill>
                      <a:srgbClr val="DDE0E0"/>
                    </a:solidFill>
                  </a:tcPr>
                </a:tc>
                <a:extLst>
                  <a:ext uri="{0D108BD9-81ED-4DB2-BD59-A6C34878D82A}">
                    <a16:rowId xmlns:a16="http://schemas.microsoft.com/office/drawing/2014/main" val="10000"/>
                  </a:ext>
                </a:extLst>
              </a:tr>
              <a:tr h="524256">
                <a:tc>
                  <a:txBody>
                    <a:bodyPr/>
                    <a:lstStyle/>
                    <a:p>
                      <a:pPr marL="0" indent="0">
                        <a:buNone/>
                      </a:pPr>
                      <a:r>
                        <a:rPr lang="en-US" sz="1200" dirty="0">
                          <a:solidFill>
                            <a:srgbClr val="000000"/>
                          </a:solidFill>
                          <a:latin typeface="Calibri" pitchFamily="34" charset="0"/>
                          <a:ea typeface="Calibri" pitchFamily="34" charset="-122"/>
                          <a:cs typeface="Calibri" pitchFamily="34" charset="-120"/>
                        </a:rPr>
                        <a:t>Mindestlänge</a:t>
                      </a:r>
                      <a:endParaRPr lang="en-US" sz="1200" dirty="0">
                        <a:latin typeface="Calibri" charset="0"/>
                        <a:ea typeface="Calibri" charset="0"/>
                        <a:cs typeface="Calibri" charset="0"/>
                      </a:endParaRPr>
                    </a:p>
                  </a:txBody>
                  <a:tcPr marL="73152" marR="73152" marT="73152" marB="73152" anchor="ctr">
                    <a:lnL w="12700" cap="flat" cmpd="sng" algn="ctr">
                      <a:solidFill>
                        <a:srgbClr val="F2F2F2"/>
                      </a:solidFill>
                      <a:prstDash val="solid"/>
                      <a:round/>
                      <a:headEnd type="none" w="med" len="med"/>
                      <a:tailEnd type="none" w="med" len="med"/>
                    </a:lnL>
                    <a:lnR w="12700" cap="flat" cmpd="sng" algn="ctr">
                      <a:solidFill>
                        <a:srgbClr val="F2F2F2"/>
                      </a:solidFill>
                      <a:prstDash val="solid"/>
                      <a:round/>
                      <a:headEnd type="none" w="med" len="med"/>
                      <a:tailEnd type="none" w="med" len="med"/>
                    </a:lnR>
                    <a:lnT w="12700" cap="flat" cmpd="sng" algn="ctr">
                      <a:solidFill>
                        <a:srgbClr val="F2F2F2"/>
                      </a:solidFill>
                      <a:prstDash val="solid"/>
                      <a:round/>
                      <a:headEnd type="none" w="med" len="med"/>
                      <a:tailEnd type="none" w="med" len="med"/>
                    </a:lnT>
                    <a:lnB w="12700" cap="flat" cmpd="sng" algn="ctr">
                      <a:solidFill>
                        <a:srgbClr val="F2F2F2"/>
                      </a:solidFill>
                      <a:prstDash val="solid"/>
                      <a:round/>
                      <a:headEnd type="none" w="med" len="med"/>
                      <a:tailEnd type="none" w="med" len="med"/>
                    </a:lnB>
                    <a:solidFill>
                      <a:srgbClr val="EDEDED"/>
                    </a:solidFill>
                  </a:tcPr>
                </a:tc>
                <a:tc>
                  <a:txBody>
                    <a:bodyPr/>
                    <a:lstStyle/>
                    <a:p>
                      <a:pPr marL="0" indent="0">
                        <a:buNone/>
                      </a:pPr>
                      <a:r>
                        <a:rPr lang="en-US" sz="1200" dirty="0">
                          <a:solidFill>
                            <a:srgbClr val="000000"/>
                          </a:solidFill>
                          <a:latin typeface="Calibri" pitchFamily="34" charset="0"/>
                          <a:ea typeface="Calibri" pitchFamily="34" charset="-122"/>
                          <a:cs typeface="Calibri" pitchFamily="34" charset="-120"/>
                        </a:rPr>
                        <a:t>Empfehlung von mindestens 12 Zeichen für Passwörter.</a:t>
                      </a:r>
                      <a:endParaRPr lang="en-US" sz="1200" dirty="0">
                        <a:latin typeface="Calibri" charset="0"/>
                        <a:ea typeface="Calibri" charset="0"/>
                        <a:cs typeface="Calibri" charset="0"/>
                      </a:endParaRPr>
                    </a:p>
                  </a:txBody>
                  <a:tcPr marL="73152" marR="73152" marT="73152" marB="73152" anchor="ctr">
                    <a:lnL w="12700" cap="flat" cmpd="sng" algn="ctr">
                      <a:solidFill>
                        <a:srgbClr val="F2F2F2"/>
                      </a:solidFill>
                      <a:prstDash val="solid"/>
                      <a:round/>
                      <a:headEnd type="none" w="med" len="med"/>
                      <a:tailEnd type="none" w="med" len="med"/>
                    </a:lnL>
                    <a:lnR w="12700" cap="flat" cmpd="sng" algn="ctr">
                      <a:solidFill>
                        <a:srgbClr val="F2F2F2"/>
                      </a:solidFill>
                      <a:prstDash val="solid"/>
                      <a:round/>
                      <a:headEnd type="none" w="med" len="med"/>
                      <a:tailEnd type="none" w="med" len="med"/>
                    </a:lnR>
                    <a:lnT w="12700" cap="flat" cmpd="sng" algn="ctr">
                      <a:solidFill>
                        <a:srgbClr val="F2F2F2"/>
                      </a:solidFill>
                      <a:prstDash val="solid"/>
                      <a:round/>
                      <a:headEnd type="none" w="med" len="med"/>
                      <a:tailEnd type="none" w="med" len="med"/>
                    </a:lnT>
                    <a:lnB w="12700" cap="flat" cmpd="sng" algn="ctr">
                      <a:solidFill>
                        <a:srgbClr val="F2F2F2"/>
                      </a:solidFill>
                      <a:prstDash val="solid"/>
                      <a:round/>
                      <a:headEnd type="none" w="med" len="med"/>
                      <a:tailEnd type="none" w="med" len="med"/>
                    </a:lnB>
                    <a:solidFill>
                      <a:srgbClr val="EDEDED"/>
                    </a:solidFill>
                  </a:tcPr>
                </a:tc>
                <a:extLst>
                  <a:ext uri="{0D108BD9-81ED-4DB2-BD59-A6C34878D82A}">
                    <a16:rowId xmlns:a16="http://schemas.microsoft.com/office/drawing/2014/main" val="10001"/>
                  </a:ext>
                </a:extLst>
              </a:tr>
              <a:tr h="524256">
                <a:tc>
                  <a:txBody>
                    <a:bodyPr/>
                    <a:lstStyle/>
                    <a:p>
                      <a:pPr marL="0" indent="0">
                        <a:buNone/>
                      </a:pPr>
                      <a:r>
                        <a:rPr lang="en-US" sz="1200" dirty="0">
                          <a:solidFill>
                            <a:srgbClr val="000000"/>
                          </a:solidFill>
                          <a:latin typeface="Calibri" pitchFamily="34" charset="0"/>
                          <a:ea typeface="Calibri" pitchFamily="34" charset="-122"/>
                          <a:cs typeface="Calibri" pitchFamily="34" charset="-120"/>
                        </a:rPr>
                        <a:t>Komplexität</a:t>
                      </a:r>
                      <a:endParaRPr lang="en-US" sz="1200" dirty="0">
                        <a:latin typeface="Calibri" charset="0"/>
                        <a:ea typeface="Calibri" charset="0"/>
                        <a:cs typeface="Calibri" charset="0"/>
                      </a:endParaRPr>
                    </a:p>
                  </a:txBody>
                  <a:tcPr marL="73152" marR="73152" marT="73152" marB="73152" anchor="ctr">
                    <a:lnL w="12700" cap="flat" cmpd="sng" algn="ctr">
                      <a:solidFill>
                        <a:srgbClr val="F2F2F2"/>
                      </a:solidFill>
                      <a:prstDash val="solid"/>
                      <a:round/>
                      <a:headEnd type="none" w="med" len="med"/>
                      <a:tailEnd type="none" w="med" len="med"/>
                    </a:lnL>
                    <a:lnR w="12700" cap="flat" cmpd="sng" algn="ctr">
                      <a:solidFill>
                        <a:srgbClr val="F2F2F2"/>
                      </a:solidFill>
                      <a:prstDash val="solid"/>
                      <a:round/>
                      <a:headEnd type="none" w="med" len="med"/>
                      <a:tailEnd type="none" w="med" len="med"/>
                    </a:lnR>
                    <a:lnT w="12700" cap="flat" cmpd="sng" algn="ctr">
                      <a:solidFill>
                        <a:srgbClr val="F2F2F2"/>
                      </a:solidFill>
                      <a:prstDash val="solid"/>
                      <a:round/>
                      <a:headEnd type="none" w="med" len="med"/>
                      <a:tailEnd type="none" w="med" len="med"/>
                    </a:lnT>
                    <a:lnB w="12700" cap="flat" cmpd="sng" algn="ctr">
                      <a:solidFill>
                        <a:srgbClr val="F2F2F2"/>
                      </a:solidFill>
                      <a:prstDash val="solid"/>
                      <a:round/>
                      <a:headEnd type="none" w="med" len="med"/>
                      <a:tailEnd type="none" w="med" len="med"/>
                    </a:lnB>
                    <a:solidFill>
                      <a:srgbClr val="EDEDED"/>
                    </a:solidFill>
                  </a:tcPr>
                </a:tc>
                <a:tc>
                  <a:txBody>
                    <a:bodyPr/>
                    <a:lstStyle/>
                    <a:p>
                      <a:pPr marL="0" indent="0">
                        <a:buNone/>
                      </a:pPr>
                      <a:r>
                        <a:rPr lang="en-US" sz="1200" dirty="0">
                          <a:solidFill>
                            <a:srgbClr val="000000"/>
                          </a:solidFill>
                          <a:latin typeface="Calibri" pitchFamily="34" charset="0"/>
                          <a:ea typeface="Calibri" pitchFamily="34" charset="-122"/>
                          <a:cs typeface="Calibri" pitchFamily="34" charset="-120"/>
                        </a:rPr>
                        <a:t>Verwendung von Groß- und Kleinbuchstaben, Zahlen und Sonderzeichen.</a:t>
                      </a:r>
                      <a:endParaRPr lang="en-US" sz="1200" dirty="0">
                        <a:latin typeface="Calibri" charset="0"/>
                        <a:ea typeface="Calibri" charset="0"/>
                        <a:cs typeface="Calibri" charset="0"/>
                      </a:endParaRPr>
                    </a:p>
                  </a:txBody>
                  <a:tcPr marL="73152" marR="73152" marT="73152" marB="73152" anchor="ctr">
                    <a:lnL w="12700" cap="flat" cmpd="sng" algn="ctr">
                      <a:solidFill>
                        <a:srgbClr val="F2F2F2"/>
                      </a:solidFill>
                      <a:prstDash val="solid"/>
                      <a:round/>
                      <a:headEnd type="none" w="med" len="med"/>
                      <a:tailEnd type="none" w="med" len="med"/>
                    </a:lnL>
                    <a:lnR w="12700" cap="flat" cmpd="sng" algn="ctr">
                      <a:solidFill>
                        <a:srgbClr val="F2F2F2"/>
                      </a:solidFill>
                      <a:prstDash val="solid"/>
                      <a:round/>
                      <a:headEnd type="none" w="med" len="med"/>
                      <a:tailEnd type="none" w="med" len="med"/>
                    </a:lnR>
                    <a:lnT w="12700" cap="flat" cmpd="sng" algn="ctr">
                      <a:solidFill>
                        <a:srgbClr val="F2F2F2"/>
                      </a:solidFill>
                      <a:prstDash val="solid"/>
                      <a:round/>
                      <a:headEnd type="none" w="med" len="med"/>
                      <a:tailEnd type="none" w="med" len="med"/>
                    </a:lnT>
                    <a:lnB w="12700" cap="flat" cmpd="sng" algn="ctr">
                      <a:solidFill>
                        <a:srgbClr val="F2F2F2"/>
                      </a:solidFill>
                      <a:prstDash val="solid"/>
                      <a:round/>
                      <a:headEnd type="none" w="med" len="med"/>
                      <a:tailEnd type="none" w="med" len="med"/>
                    </a:lnB>
                    <a:solidFill>
                      <a:srgbClr val="EDEDED"/>
                    </a:solidFill>
                  </a:tcPr>
                </a:tc>
                <a:extLst>
                  <a:ext uri="{0D108BD9-81ED-4DB2-BD59-A6C34878D82A}">
                    <a16:rowId xmlns:a16="http://schemas.microsoft.com/office/drawing/2014/main" val="10002"/>
                  </a:ext>
                </a:extLst>
              </a:tr>
              <a:tr h="524256">
                <a:tc>
                  <a:txBody>
                    <a:bodyPr/>
                    <a:lstStyle/>
                    <a:p>
                      <a:pPr marL="0" indent="0">
                        <a:buNone/>
                      </a:pPr>
                      <a:r>
                        <a:rPr lang="en-US" sz="1200" dirty="0">
                          <a:solidFill>
                            <a:srgbClr val="000000"/>
                          </a:solidFill>
                          <a:latin typeface="Calibri" pitchFamily="34" charset="0"/>
                          <a:ea typeface="Calibri" pitchFamily="34" charset="-122"/>
                          <a:cs typeface="Calibri" pitchFamily="34" charset="-120"/>
                        </a:rPr>
                        <a:t>Regelmäßige Änderungen</a:t>
                      </a:r>
                      <a:endParaRPr lang="en-US" sz="1200" dirty="0">
                        <a:latin typeface="Calibri" charset="0"/>
                        <a:ea typeface="Calibri" charset="0"/>
                        <a:cs typeface="Calibri" charset="0"/>
                      </a:endParaRPr>
                    </a:p>
                  </a:txBody>
                  <a:tcPr marL="73152" marR="73152" marT="73152" marB="73152" anchor="ctr">
                    <a:lnL w="12700" cap="flat" cmpd="sng" algn="ctr">
                      <a:solidFill>
                        <a:srgbClr val="F2F2F2"/>
                      </a:solidFill>
                      <a:prstDash val="solid"/>
                      <a:round/>
                      <a:headEnd type="none" w="med" len="med"/>
                      <a:tailEnd type="none" w="med" len="med"/>
                    </a:lnL>
                    <a:lnR w="12700" cap="flat" cmpd="sng" algn="ctr">
                      <a:solidFill>
                        <a:srgbClr val="F2F2F2"/>
                      </a:solidFill>
                      <a:prstDash val="solid"/>
                      <a:round/>
                      <a:headEnd type="none" w="med" len="med"/>
                      <a:tailEnd type="none" w="med" len="med"/>
                    </a:lnR>
                    <a:lnT w="12700" cap="flat" cmpd="sng" algn="ctr">
                      <a:solidFill>
                        <a:srgbClr val="F2F2F2"/>
                      </a:solidFill>
                      <a:prstDash val="solid"/>
                      <a:round/>
                      <a:headEnd type="none" w="med" len="med"/>
                      <a:tailEnd type="none" w="med" len="med"/>
                    </a:lnT>
                    <a:lnB w="12700" cap="flat" cmpd="sng" algn="ctr">
                      <a:solidFill>
                        <a:srgbClr val="F2F2F2"/>
                      </a:solidFill>
                      <a:prstDash val="solid"/>
                      <a:round/>
                      <a:headEnd type="none" w="med" len="med"/>
                      <a:tailEnd type="none" w="med" len="med"/>
                    </a:lnB>
                    <a:solidFill>
                      <a:srgbClr val="EDEDED"/>
                    </a:solidFill>
                  </a:tcPr>
                </a:tc>
                <a:tc>
                  <a:txBody>
                    <a:bodyPr/>
                    <a:lstStyle/>
                    <a:p>
                      <a:pPr marL="0" indent="0">
                        <a:buNone/>
                      </a:pPr>
                      <a:r>
                        <a:rPr lang="en-US" sz="1200" dirty="0">
                          <a:solidFill>
                            <a:srgbClr val="000000"/>
                          </a:solidFill>
                          <a:latin typeface="Calibri" pitchFamily="34" charset="0"/>
                          <a:ea typeface="Calibri" pitchFamily="34" charset="-122"/>
                          <a:cs typeface="Calibri" pitchFamily="34" charset="-120"/>
                        </a:rPr>
                        <a:t>Periodisches Ändern von Passwörtern zur Sicherheit.</a:t>
                      </a:r>
                      <a:endParaRPr lang="en-US" sz="1200" dirty="0">
                        <a:latin typeface="Calibri" charset="0"/>
                        <a:ea typeface="Calibri" charset="0"/>
                        <a:cs typeface="Calibri" charset="0"/>
                      </a:endParaRPr>
                    </a:p>
                  </a:txBody>
                  <a:tcPr marL="73152" marR="73152" marT="73152" marB="73152" anchor="ctr">
                    <a:lnL w="12700" cap="flat" cmpd="sng" algn="ctr">
                      <a:solidFill>
                        <a:srgbClr val="F2F2F2"/>
                      </a:solidFill>
                      <a:prstDash val="solid"/>
                      <a:round/>
                      <a:headEnd type="none" w="med" len="med"/>
                      <a:tailEnd type="none" w="med" len="med"/>
                    </a:lnL>
                    <a:lnR w="12700" cap="flat" cmpd="sng" algn="ctr">
                      <a:solidFill>
                        <a:srgbClr val="F2F2F2"/>
                      </a:solidFill>
                      <a:prstDash val="solid"/>
                      <a:round/>
                      <a:headEnd type="none" w="med" len="med"/>
                      <a:tailEnd type="none" w="med" len="med"/>
                    </a:lnR>
                    <a:lnT w="12700" cap="flat" cmpd="sng" algn="ctr">
                      <a:solidFill>
                        <a:srgbClr val="F2F2F2"/>
                      </a:solidFill>
                      <a:prstDash val="solid"/>
                      <a:round/>
                      <a:headEnd type="none" w="med" len="med"/>
                      <a:tailEnd type="none" w="med" len="med"/>
                    </a:lnT>
                    <a:lnB w="12700" cap="flat" cmpd="sng" algn="ctr">
                      <a:solidFill>
                        <a:srgbClr val="F2F2F2"/>
                      </a:solidFill>
                      <a:prstDash val="solid"/>
                      <a:round/>
                      <a:headEnd type="none" w="med" len="med"/>
                      <a:tailEnd type="none" w="med" len="med"/>
                    </a:lnB>
                    <a:solidFill>
                      <a:srgbClr val="EDEDED"/>
                    </a:solidFill>
                  </a:tcPr>
                </a:tc>
                <a:extLst>
                  <a:ext uri="{0D108BD9-81ED-4DB2-BD59-A6C34878D82A}">
                    <a16:rowId xmlns:a16="http://schemas.microsoft.com/office/drawing/2014/main" val="10003"/>
                  </a:ext>
                </a:extLst>
              </a:tr>
              <a:tr h="524256">
                <a:tc>
                  <a:txBody>
                    <a:bodyPr/>
                    <a:lstStyle/>
                    <a:p>
                      <a:pPr marL="0" indent="0">
                        <a:buNone/>
                      </a:pPr>
                      <a:r>
                        <a:rPr lang="en-US" sz="1200" dirty="0">
                          <a:solidFill>
                            <a:srgbClr val="000000"/>
                          </a:solidFill>
                          <a:latin typeface="Calibri" pitchFamily="34" charset="0"/>
                          <a:ea typeface="Calibri" pitchFamily="34" charset="-122"/>
                          <a:cs typeface="Calibri" pitchFamily="34" charset="-120"/>
                        </a:rPr>
                        <a:t>Zwei-Faktor-Authentifizierung</a:t>
                      </a:r>
                      <a:endParaRPr lang="en-US" sz="1200" dirty="0">
                        <a:latin typeface="Calibri" charset="0"/>
                        <a:ea typeface="Calibri" charset="0"/>
                        <a:cs typeface="Calibri" charset="0"/>
                      </a:endParaRPr>
                    </a:p>
                  </a:txBody>
                  <a:tcPr marL="73152" marR="73152" marT="73152" marB="73152" anchor="ctr">
                    <a:lnL w="12700" cap="flat" cmpd="sng" algn="ctr">
                      <a:solidFill>
                        <a:srgbClr val="F2F2F2"/>
                      </a:solidFill>
                      <a:prstDash val="solid"/>
                      <a:round/>
                      <a:headEnd type="none" w="med" len="med"/>
                      <a:tailEnd type="none" w="med" len="med"/>
                    </a:lnL>
                    <a:lnR w="12700" cap="flat" cmpd="sng" algn="ctr">
                      <a:solidFill>
                        <a:srgbClr val="F2F2F2"/>
                      </a:solidFill>
                      <a:prstDash val="solid"/>
                      <a:round/>
                      <a:headEnd type="none" w="med" len="med"/>
                      <a:tailEnd type="none" w="med" len="med"/>
                    </a:lnR>
                    <a:lnT w="12700" cap="flat" cmpd="sng" algn="ctr">
                      <a:solidFill>
                        <a:srgbClr val="F2F2F2"/>
                      </a:solidFill>
                      <a:prstDash val="solid"/>
                      <a:round/>
                      <a:headEnd type="none" w="med" len="med"/>
                      <a:tailEnd type="none" w="med" len="med"/>
                    </a:lnT>
                    <a:lnB w="12700" cap="flat" cmpd="sng" algn="ctr">
                      <a:solidFill>
                        <a:srgbClr val="F2F2F2"/>
                      </a:solidFill>
                      <a:prstDash val="solid"/>
                      <a:round/>
                      <a:headEnd type="none" w="med" len="med"/>
                      <a:tailEnd type="none" w="med" len="med"/>
                    </a:lnB>
                    <a:solidFill>
                      <a:srgbClr val="EDEDED"/>
                    </a:solidFill>
                  </a:tcPr>
                </a:tc>
                <a:tc>
                  <a:txBody>
                    <a:bodyPr/>
                    <a:lstStyle/>
                    <a:p>
                      <a:pPr marL="0" indent="0">
                        <a:buNone/>
                      </a:pPr>
                      <a:r>
                        <a:rPr lang="en-US" sz="1200" dirty="0">
                          <a:solidFill>
                            <a:srgbClr val="000000"/>
                          </a:solidFill>
                          <a:latin typeface="Calibri" pitchFamily="34" charset="0"/>
                          <a:ea typeface="Calibri" pitchFamily="34" charset="-122"/>
                          <a:cs typeface="Calibri" pitchFamily="34" charset="-120"/>
                        </a:rPr>
                        <a:t>Verwendung zusätzlicher Überprüfungsmethoden.</a:t>
                      </a:r>
                      <a:endParaRPr lang="en-US" sz="1200" dirty="0">
                        <a:latin typeface="Calibri" charset="0"/>
                        <a:ea typeface="Calibri" charset="0"/>
                        <a:cs typeface="Calibri" charset="0"/>
                      </a:endParaRPr>
                    </a:p>
                  </a:txBody>
                  <a:tcPr marL="73152" marR="73152" marT="73152" marB="73152" anchor="ctr">
                    <a:lnL w="12700" cap="flat" cmpd="sng" algn="ctr">
                      <a:solidFill>
                        <a:srgbClr val="F2F2F2"/>
                      </a:solidFill>
                      <a:prstDash val="solid"/>
                      <a:round/>
                      <a:headEnd type="none" w="med" len="med"/>
                      <a:tailEnd type="none" w="med" len="med"/>
                    </a:lnL>
                    <a:lnR w="12700" cap="flat" cmpd="sng" algn="ctr">
                      <a:solidFill>
                        <a:srgbClr val="F2F2F2"/>
                      </a:solidFill>
                      <a:prstDash val="solid"/>
                      <a:round/>
                      <a:headEnd type="none" w="med" len="med"/>
                      <a:tailEnd type="none" w="med" len="med"/>
                    </a:lnR>
                    <a:lnT w="12700" cap="flat" cmpd="sng" algn="ctr">
                      <a:solidFill>
                        <a:srgbClr val="F2F2F2"/>
                      </a:solidFill>
                      <a:prstDash val="solid"/>
                      <a:round/>
                      <a:headEnd type="none" w="med" len="med"/>
                      <a:tailEnd type="none" w="med" len="med"/>
                    </a:lnT>
                    <a:lnB w="12700" cap="flat" cmpd="sng" algn="ctr">
                      <a:solidFill>
                        <a:srgbClr val="F2F2F2"/>
                      </a:solidFill>
                      <a:prstDash val="solid"/>
                      <a:round/>
                      <a:headEnd type="none" w="med" len="med"/>
                      <a:tailEnd type="none" w="med" len="med"/>
                    </a:lnB>
                    <a:solidFill>
                      <a:srgbClr val="EDEDED"/>
                    </a:solidFill>
                  </a:tcPr>
                </a:tc>
                <a:extLst>
                  <a:ext uri="{0D108BD9-81ED-4DB2-BD59-A6C34878D82A}">
                    <a16:rowId xmlns:a16="http://schemas.microsoft.com/office/drawing/2014/main" val="10004"/>
                  </a:ext>
                </a:extLst>
              </a:tr>
            </a:tbl>
          </a:graphicData>
        </a:graphic>
      </p:graphicFrame>
      <p:sp>
        <p:nvSpPr>
          <p:cNvPr id="3" name="Text 0"/>
          <p:cNvSpPr/>
          <p:nvPr/>
        </p:nvSpPr>
        <p:spPr>
          <a:xfrm>
            <a:off x="914400" y="723900"/>
            <a:ext cx="10439400" cy="1320800"/>
          </a:xfrm>
          <a:prstGeom prst="rect">
            <a:avLst/>
          </a:prstGeom>
          <a:noFill/>
          <a:ln/>
        </p:spPr>
        <p:txBody>
          <a:bodyPr wrap="square" rtlCol="0" anchor="ctr" anchorCtr="0"/>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indent="0">
              <a:buNone/>
            </a:pPr>
            <a:r>
              <a:rPr lang="en-US" sz="4400">
                <a:latin typeface="Calibri"/>
                <a:ea typeface="Calibri"/>
                <a:cs typeface="Calibri"/>
              </a:rPr>
              <a:t>Gängige Passwortrichtlinien</a:t>
            </a:r>
            <a:endParaRPr lang="en-US" sz="4400" dirty="0">
              <a:latin typeface="Calibri"/>
              <a:ea typeface="Calibri"/>
              <a:cs typeface="Calibri"/>
            </a:endParaRPr>
          </a:p>
        </p:txBody>
      </p:sp>
      <p:sp>
        <p:nvSpPr>
          <p:cNvPr id="4" name="Shape 1"/>
          <p:cNvSpPr/>
          <p:nvPr/>
        </p:nvSpPr>
        <p:spPr>
          <a:xfrm>
            <a:off x="1219200" y="1219200"/>
            <a:ext cx="1219200" cy="1219200"/>
          </a:xfrm>
          <a:prstGeom prst="line">
            <a:avLst/>
          </a:prstGeom>
          <a:noFill/>
          <a:ln/>
        </p:spPr>
        <p:txBody>
          <a:bodyPr/>
          <a:lstStyle/>
          <a:p>
            <a:endParaRPr lang="de-DE"/>
          </a:p>
        </p:txBody>
      </p:sp>
    </p:spTree>
    <p:extLst>
      <p:ext uri="{BB962C8B-B14F-4D97-AF65-F5344CB8AC3E}">
        <p14:creationId xmlns:p14="http://schemas.microsoft.com/office/powerpoint/2010/main" val="28300069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1">
    <p:bg>
      <p:bgPr>
        <a:solidFill>
          <a:srgbClr val="F2F2F2"/>
        </a:solidFill>
        <a:effectLst/>
      </p:bgPr>
    </p:bg>
    <p:spTree>
      <p:nvGrpSpPr>
        <p:cNvPr id="1" name=""/>
        <p:cNvGrpSpPr/>
        <p:nvPr/>
      </p:nvGrpSpPr>
      <p:grpSpPr>
        <a:xfrm>
          <a:off x="0" y="0"/>
          <a:ext cx="0" cy="0"/>
          <a:chOff x="0" y="0"/>
          <a:chExt cx="0" cy="0"/>
        </a:xfrm>
      </p:grpSpPr>
      <p:graphicFrame>
        <p:nvGraphicFramePr>
          <p:cNvPr id="2" name="Chart 0"/>
          <p:cNvGraphicFramePr/>
          <p:nvPr>
            <p:extLst>
              <p:ext uri="{D42A27DB-BD31-4B8C-83A1-F6EECF244321}">
                <p14:modId xmlns:p14="http://schemas.microsoft.com/office/powerpoint/2010/main" val="1212667132"/>
              </p:ext>
            </p:extLst>
          </p:nvPr>
        </p:nvGraphicFramePr>
        <p:xfrm>
          <a:off x="1219200" y="1930400"/>
          <a:ext cx="1816100" cy="18161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3" name="Chart 1"/>
          <p:cNvGraphicFramePr/>
          <p:nvPr>
            <p:extLst>
              <p:ext uri="{D42A27DB-BD31-4B8C-83A1-F6EECF244321}">
                <p14:modId xmlns:p14="http://schemas.microsoft.com/office/powerpoint/2010/main" val="3768744490"/>
              </p:ext>
            </p:extLst>
          </p:nvPr>
        </p:nvGraphicFramePr>
        <p:xfrm>
          <a:off x="3797300" y="1930400"/>
          <a:ext cx="1816100" cy="181610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4" name="Chart 2"/>
          <p:cNvGraphicFramePr/>
          <p:nvPr>
            <p:extLst>
              <p:ext uri="{D42A27DB-BD31-4B8C-83A1-F6EECF244321}">
                <p14:modId xmlns:p14="http://schemas.microsoft.com/office/powerpoint/2010/main" val="452907523"/>
              </p:ext>
            </p:extLst>
          </p:nvPr>
        </p:nvGraphicFramePr>
        <p:xfrm>
          <a:off x="6591300" y="1930400"/>
          <a:ext cx="1816100" cy="1816100"/>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5" name="Chart 3"/>
          <p:cNvGraphicFramePr/>
          <p:nvPr>
            <p:extLst>
              <p:ext uri="{D42A27DB-BD31-4B8C-83A1-F6EECF244321}">
                <p14:modId xmlns:p14="http://schemas.microsoft.com/office/powerpoint/2010/main" val="1301396097"/>
              </p:ext>
            </p:extLst>
          </p:nvPr>
        </p:nvGraphicFramePr>
        <p:xfrm>
          <a:off x="9207500" y="1930400"/>
          <a:ext cx="1816100" cy="1816100"/>
        </p:xfrm>
        <a:graphic>
          <a:graphicData uri="http://schemas.openxmlformats.org/drawingml/2006/chart">
            <c:chart xmlns:c="http://schemas.openxmlformats.org/drawingml/2006/chart" xmlns:r="http://schemas.openxmlformats.org/officeDocument/2006/relationships" r:id="rId6"/>
          </a:graphicData>
        </a:graphic>
      </p:graphicFrame>
      <p:sp>
        <p:nvSpPr>
          <p:cNvPr id="6" name="Textfeld 5">
            <a:extLst>
              <a:ext uri="{FF2B5EF4-FFF2-40B4-BE49-F238E27FC236}">
                <a16:creationId xmlns:a16="http://schemas.microsoft.com/office/drawing/2014/main" id="{129A44B0-F527-41E1-933B-60B0BF57585E}"/>
              </a:ext>
            </a:extLst>
          </p:cNvPr>
          <p:cNvSpPr txBox="1"/>
          <p:nvPr/>
        </p:nvSpPr>
        <p:spPr>
          <a:xfrm>
            <a:off x="914400" y="723900"/>
            <a:ext cx="10439400" cy="1320800"/>
          </a:xfrm>
          <a:prstGeom prst="rect">
            <a:avLst/>
          </a:prstGeom>
          <a:noFill/>
        </p:spPr>
        <p:txBody>
          <a:bodyPr vertOverflow="overflow" vert="horz" wrap="square" rtlCol="0" anchor="ctr" anchorCtr="0">
            <a:spAutoFit/>
          </a:bodyPr>
          <a:lstStyle/>
          <a:p>
            <a:r>
              <a:rPr lang="de-DE" sz="4400">
                <a:latin typeface="Calibri"/>
                <a:ea typeface="Calibri"/>
                <a:cs typeface="Calibri"/>
              </a:rPr>
              <a:t>Statistiken zum Passwortknacken</a:t>
            </a:r>
          </a:p>
        </p:txBody>
      </p:sp>
      <p:sp>
        <p:nvSpPr>
          <p:cNvPr id="7" name="Textfeld 6">
            <a:extLst>
              <a:ext uri="{FF2B5EF4-FFF2-40B4-BE49-F238E27FC236}">
                <a16:creationId xmlns:a16="http://schemas.microsoft.com/office/drawing/2014/main" id="{D62EE152-0DD8-4A4A-999C-A1AEFD7AC0F0}"/>
              </a:ext>
            </a:extLst>
          </p:cNvPr>
          <p:cNvSpPr txBox="1"/>
          <p:nvPr/>
        </p:nvSpPr>
        <p:spPr>
          <a:xfrm>
            <a:off x="1663700" y="2603500"/>
            <a:ext cx="914400" cy="457200"/>
          </a:xfrm>
          <a:prstGeom prst="rect">
            <a:avLst/>
          </a:prstGeom>
          <a:noFill/>
        </p:spPr>
        <p:txBody>
          <a:bodyPr vertOverflow="overflow" vert="horz" wrap="square" rtlCol="0" anchor="ctr" anchorCtr="1">
            <a:spAutoFit/>
          </a:bodyPr>
          <a:lstStyle/>
          <a:p>
            <a:pPr algn="ctr"/>
            <a:r>
              <a:rPr lang="de-DE" sz="2400">
                <a:latin typeface="Calibri"/>
                <a:ea typeface="Calibri"/>
                <a:cs typeface="Calibri"/>
              </a:rPr>
              <a:t>30%</a:t>
            </a:r>
          </a:p>
        </p:txBody>
      </p:sp>
      <p:sp>
        <p:nvSpPr>
          <p:cNvPr id="8" name="Textfeld 7">
            <a:extLst>
              <a:ext uri="{FF2B5EF4-FFF2-40B4-BE49-F238E27FC236}">
                <a16:creationId xmlns:a16="http://schemas.microsoft.com/office/drawing/2014/main" id="{382B8B15-7AC3-4414-BFEA-5517FFED3AC1}"/>
              </a:ext>
            </a:extLst>
          </p:cNvPr>
          <p:cNvSpPr txBox="1"/>
          <p:nvPr/>
        </p:nvSpPr>
        <p:spPr>
          <a:xfrm>
            <a:off x="4241800" y="2603500"/>
            <a:ext cx="914400" cy="457200"/>
          </a:xfrm>
          <a:prstGeom prst="rect">
            <a:avLst/>
          </a:prstGeom>
          <a:noFill/>
        </p:spPr>
        <p:txBody>
          <a:bodyPr vertOverflow="overflow" vert="horz" wrap="square" rtlCol="0" anchor="ctr" anchorCtr="1">
            <a:spAutoFit/>
          </a:bodyPr>
          <a:lstStyle/>
          <a:p>
            <a:pPr algn="ctr"/>
            <a:r>
              <a:rPr lang="de-DE" sz="2400">
                <a:latin typeface="Calibri"/>
                <a:ea typeface="Calibri"/>
                <a:cs typeface="Calibri"/>
              </a:rPr>
              <a:t>20%</a:t>
            </a:r>
          </a:p>
        </p:txBody>
      </p:sp>
      <p:sp>
        <p:nvSpPr>
          <p:cNvPr id="9" name="Textfeld 8">
            <a:extLst>
              <a:ext uri="{FF2B5EF4-FFF2-40B4-BE49-F238E27FC236}">
                <a16:creationId xmlns:a16="http://schemas.microsoft.com/office/drawing/2014/main" id="{EEFF9F8B-F440-426F-9124-379729BCB236}"/>
              </a:ext>
            </a:extLst>
          </p:cNvPr>
          <p:cNvSpPr txBox="1"/>
          <p:nvPr/>
        </p:nvSpPr>
        <p:spPr>
          <a:xfrm>
            <a:off x="7035800" y="2603500"/>
            <a:ext cx="914400" cy="457200"/>
          </a:xfrm>
          <a:prstGeom prst="rect">
            <a:avLst/>
          </a:prstGeom>
          <a:noFill/>
        </p:spPr>
        <p:txBody>
          <a:bodyPr vertOverflow="overflow" vert="horz" wrap="square" rtlCol="0" anchor="ctr" anchorCtr="1">
            <a:spAutoFit/>
          </a:bodyPr>
          <a:lstStyle/>
          <a:p>
            <a:pPr algn="ctr"/>
            <a:r>
              <a:rPr lang="de-DE" sz="2400">
                <a:latin typeface="Calibri"/>
                <a:ea typeface="Calibri"/>
                <a:cs typeface="Calibri"/>
              </a:rPr>
              <a:t>25%</a:t>
            </a:r>
          </a:p>
        </p:txBody>
      </p:sp>
      <p:sp>
        <p:nvSpPr>
          <p:cNvPr id="10" name="Textfeld 9">
            <a:extLst>
              <a:ext uri="{FF2B5EF4-FFF2-40B4-BE49-F238E27FC236}">
                <a16:creationId xmlns:a16="http://schemas.microsoft.com/office/drawing/2014/main" id="{A2C117D3-43F5-41B4-89DE-B1D8137FBD5D}"/>
              </a:ext>
            </a:extLst>
          </p:cNvPr>
          <p:cNvSpPr txBox="1"/>
          <p:nvPr/>
        </p:nvSpPr>
        <p:spPr>
          <a:xfrm>
            <a:off x="9652000" y="2603500"/>
            <a:ext cx="914400" cy="457200"/>
          </a:xfrm>
          <a:prstGeom prst="rect">
            <a:avLst/>
          </a:prstGeom>
          <a:noFill/>
        </p:spPr>
        <p:txBody>
          <a:bodyPr vertOverflow="overflow" vert="horz" wrap="square" rtlCol="0" anchor="ctr" anchorCtr="1">
            <a:spAutoFit/>
          </a:bodyPr>
          <a:lstStyle/>
          <a:p>
            <a:pPr algn="ctr"/>
            <a:r>
              <a:rPr lang="de-DE" sz="2400">
                <a:latin typeface="Calibri"/>
                <a:ea typeface="Calibri"/>
                <a:cs typeface="Calibri"/>
              </a:rPr>
              <a:t>25%</a:t>
            </a:r>
          </a:p>
        </p:txBody>
      </p:sp>
      <p:sp>
        <p:nvSpPr>
          <p:cNvPr id="11" name="Textfeld 10">
            <a:extLst>
              <a:ext uri="{FF2B5EF4-FFF2-40B4-BE49-F238E27FC236}">
                <a16:creationId xmlns:a16="http://schemas.microsoft.com/office/drawing/2014/main" id="{0306E302-A19C-4DD0-8DFD-1E1512EB2E79}"/>
              </a:ext>
            </a:extLst>
          </p:cNvPr>
          <p:cNvSpPr txBox="1"/>
          <p:nvPr/>
        </p:nvSpPr>
        <p:spPr>
          <a:xfrm>
            <a:off x="927100" y="3797300"/>
            <a:ext cx="2400300" cy="736600"/>
          </a:xfrm>
          <a:prstGeom prst="rect">
            <a:avLst/>
          </a:prstGeom>
          <a:noFill/>
        </p:spPr>
        <p:txBody>
          <a:bodyPr vertOverflow="overflow" vert="horz" wrap="square" rtlCol="0" anchor="b" anchorCtr="1">
            <a:spAutoFit/>
          </a:bodyPr>
          <a:lstStyle/>
          <a:p>
            <a:pPr algn="ctr"/>
            <a:r>
              <a:rPr lang="de-DE" sz="2000" b="1">
                <a:solidFill>
                  <a:srgbClr val="404040"/>
                </a:solidFill>
              </a:rPr>
              <a:t>Brute Force Attack</a:t>
            </a:r>
          </a:p>
        </p:txBody>
      </p:sp>
      <p:sp>
        <p:nvSpPr>
          <p:cNvPr id="12" name="Textfeld 11">
            <a:extLst>
              <a:ext uri="{FF2B5EF4-FFF2-40B4-BE49-F238E27FC236}">
                <a16:creationId xmlns:a16="http://schemas.microsoft.com/office/drawing/2014/main" id="{6FD411F2-B85A-49B5-B47E-F2953648E0F9}"/>
              </a:ext>
            </a:extLst>
          </p:cNvPr>
          <p:cNvSpPr txBox="1"/>
          <p:nvPr/>
        </p:nvSpPr>
        <p:spPr>
          <a:xfrm>
            <a:off x="927100" y="4597400"/>
            <a:ext cx="2400300" cy="1320800"/>
          </a:xfrm>
          <a:prstGeom prst="rect">
            <a:avLst/>
          </a:prstGeom>
          <a:noFill/>
        </p:spPr>
        <p:txBody>
          <a:bodyPr vertOverflow="overflow" vert="horz" wrap="square" rtlCol="0" anchor="t">
            <a:spAutoFit/>
          </a:bodyPr>
          <a:lstStyle/>
          <a:p>
            <a:pPr algn="ctr"/>
            <a:r>
              <a:rPr lang="de-DE" sz="1400">
                <a:solidFill>
                  <a:srgbClr val="404040"/>
                </a:solidFill>
                <a:latin typeface="Roboto"/>
                <a:ea typeface="Roboto"/>
              </a:rPr>
              <a:t>Die Brute-Force-Attacke ist eine der häufigsten Methoden zum Passwortknacken und macht 30% der gesamten Angriffe aus.</a:t>
            </a:r>
          </a:p>
        </p:txBody>
      </p:sp>
      <p:sp>
        <p:nvSpPr>
          <p:cNvPr id="13" name="Textfeld 12">
            <a:extLst>
              <a:ext uri="{FF2B5EF4-FFF2-40B4-BE49-F238E27FC236}">
                <a16:creationId xmlns:a16="http://schemas.microsoft.com/office/drawing/2014/main" id="{D3865AD0-598B-4D08-872F-5337A1EB1F08}"/>
              </a:ext>
            </a:extLst>
          </p:cNvPr>
          <p:cNvSpPr txBox="1"/>
          <p:nvPr/>
        </p:nvSpPr>
        <p:spPr>
          <a:xfrm>
            <a:off x="3505200" y="3797300"/>
            <a:ext cx="2400300" cy="736600"/>
          </a:xfrm>
          <a:prstGeom prst="rect">
            <a:avLst/>
          </a:prstGeom>
          <a:noFill/>
        </p:spPr>
        <p:txBody>
          <a:bodyPr vertOverflow="overflow" vert="horz" wrap="square" rtlCol="0" anchor="b" anchorCtr="1">
            <a:spAutoFit/>
          </a:bodyPr>
          <a:lstStyle/>
          <a:p>
            <a:pPr algn="ctr"/>
            <a:r>
              <a:rPr lang="de-DE" sz="2000" b="1">
                <a:solidFill>
                  <a:srgbClr val="404040"/>
                </a:solidFill>
              </a:rPr>
              <a:t>Social Engineering</a:t>
            </a:r>
          </a:p>
        </p:txBody>
      </p:sp>
      <p:sp>
        <p:nvSpPr>
          <p:cNvPr id="14" name="Textfeld 13">
            <a:extLst>
              <a:ext uri="{FF2B5EF4-FFF2-40B4-BE49-F238E27FC236}">
                <a16:creationId xmlns:a16="http://schemas.microsoft.com/office/drawing/2014/main" id="{1676C68D-3DB7-48DD-A3BA-42BE087EF4AD}"/>
              </a:ext>
            </a:extLst>
          </p:cNvPr>
          <p:cNvSpPr txBox="1"/>
          <p:nvPr/>
        </p:nvSpPr>
        <p:spPr>
          <a:xfrm>
            <a:off x="3505200" y="4584700"/>
            <a:ext cx="2400300" cy="1320800"/>
          </a:xfrm>
          <a:prstGeom prst="rect">
            <a:avLst/>
          </a:prstGeom>
          <a:noFill/>
        </p:spPr>
        <p:txBody>
          <a:bodyPr vertOverflow="overflow" vert="horz" wrap="square" rtlCol="0" anchor="t">
            <a:spAutoFit/>
          </a:bodyPr>
          <a:lstStyle/>
          <a:p>
            <a:pPr algn="ctr"/>
            <a:r>
              <a:rPr lang="de-DE" sz="1400">
                <a:solidFill>
                  <a:srgbClr val="404040"/>
                </a:solidFill>
                <a:latin typeface="Roboto"/>
                <a:ea typeface="Roboto"/>
              </a:rPr>
              <a:t>Angriffe durch Social Engineering-Methoden tragen zu 20% der Passwortknacken-Angriffe bei. Sensibilisierung ist von entscheidender Bedeutung, um solchen Angriffen vorzubeugen.</a:t>
            </a:r>
          </a:p>
        </p:txBody>
      </p:sp>
      <p:sp>
        <p:nvSpPr>
          <p:cNvPr id="15" name="Textfeld 14">
            <a:extLst>
              <a:ext uri="{FF2B5EF4-FFF2-40B4-BE49-F238E27FC236}">
                <a16:creationId xmlns:a16="http://schemas.microsoft.com/office/drawing/2014/main" id="{9C052FB0-8ACF-43B2-9DEB-BA4D88D8912A}"/>
              </a:ext>
            </a:extLst>
          </p:cNvPr>
          <p:cNvSpPr txBox="1"/>
          <p:nvPr/>
        </p:nvSpPr>
        <p:spPr>
          <a:xfrm>
            <a:off x="6286500" y="3784600"/>
            <a:ext cx="2400300" cy="736600"/>
          </a:xfrm>
          <a:prstGeom prst="rect">
            <a:avLst/>
          </a:prstGeom>
          <a:noFill/>
        </p:spPr>
        <p:txBody>
          <a:bodyPr vertOverflow="overflow" vert="horz" wrap="square" rtlCol="0" anchor="b" anchorCtr="1">
            <a:spAutoFit/>
          </a:bodyPr>
          <a:lstStyle/>
          <a:p>
            <a:pPr algn="ctr"/>
            <a:r>
              <a:rPr lang="de-DE" sz="2000" b="1">
                <a:solidFill>
                  <a:srgbClr val="404040"/>
                </a:solidFill>
              </a:rPr>
              <a:t>Dictionary Attack</a:t>
            </a:r>
          </a:p>
        </p:txBody>
      </p:sp>
      <p:sp>
        <p:nvSpPr>
          <p:cNvPr id="16" name="Textfeld 15">
            <a:extLst>
              <a:ext uri="{FF2B5EF4-FFF2-40B4-BE49-F238E27FC236}">
                <a16:creationId xmlns:a16="http://schemas.microsoft.com/office/drawing/2014/main" id="{F6B0F760-0263-4047-88CA-980922319D72}"/>
              </a:ext>
            </a:extLst>
          </p:cNvPr>
          <p:cNvSpPr txBox="1"/>
          <p:nvPr/>
        </p:nvSpPr>
        <p:spPr>
          <a:xfrm>
            <a:off x="6286500" y="4584700"/>
            <a:ext cx="2400300" cy="1320800"/>
          </a:xfrm>
          <a:prstGeom prst="rect">
            <a:avLst/>
          </a:prstGeom>
          <a:noFill/>
        </p:spPr>
        <p:txBody>
          <a:bodyPr vertOverflow="overflow" vert="horz" wrap="square" rtlCol="0" anchor="t">
            <a:spAutoFit/>
          </a:bodyPr>
          <a:lstStyle/>
          <a:p>
            <a:pPr algn="ctr"/>
            <a:r>
              <a:rPr lang="de-DE" sz="1400">
                <a:solidFill>
                  <a:srgbClr val="404040"/>
                </a:solidFill>
                <a:latin typeface="Roboto"/>
                <a:ea typeface="Roboto"/>
              </a:rPr>
              <a:t>Die Dictionary-Attacke stellt 25% aller Passwortknacken-Angriffe dar und nutzt vorgefertigte Wortlisten zur Authentifizierung.</a:t>
            </a:r>
          </a:p>
        </p:txBody>
      </p:sp>
      <p:sp>
        <p:nvSpPr>
          <p:cNvPr id="17" name="Textfeld 16">
            <a:extLst>
              <a:ext uri="{FF2B5EF4-FFF2-40B4-BE49-F238E27FC236}">
                <a16:creationId xmlns:a16="http://schemas.microsoft.com/office/drawing/2014/main" id="{8C0D5ADD-F12C-4770-BF39-837B3F439979}"/>
              </a:ext>
            </a:extLst>
          </p:cNvPr>
          <p:cNvSpPr txBox="1"/>
          <p:nvPr/>
        </p:nvSpPr>
        <p:spPr>
          <a:xfrm>
            <a:off x="8928100" y="3784600"/>
            <a:ext cx="2400300" cy="736600"/>
          </a:xfrm>
          <a:prstGeom prst="rect">
            <a:avLst/>
          </a:prstGeom>
          <a:noFill/>
        </p:spPr>
        <p:txBody>
          <a:bodyPr vertOverflow="overflow" vert="horz" wrap="square" rtlCol="0" anchor="b" anchorCtr="1">
            <a:spAutoFit/>
          </a:bodyPr>
          <a:lstStyle/>
          <a:p>
            <a:pPr algn="ctr"/>
            <a:r>
              <a:rPr lang="de-DE" sz="2000" b="1">
                <a:solidFill>
                  <a:srgbClr val="404040"/>
                </a:solidFill>
              </a:rPr>
              <a:t>Phishing</a:t>
            </a:r>
          </a:p>
        </p:txBody>
      </p:sp>
      <p:sp>
        <p:nvSpPr>
          <p:cNvPr id="18" name="Textfeld 17">
            <a:extLst>
              <a:ext uri="{FF2B5EF4-FFF2-40B4-BE49-F238E27FC236}">
                <a16:creationId xmlns:a16="http://schemas.microsoft.com/office/drawing/2014/main" id="{38DFAF55-1FDF-4E42-98D1-359BED9F2480}"/>
              </a:ext>
            </a:extLst>
          </p:cNvPr>
          <p:cNvSpPr txBox="1"/>
          <p:nvPr/>
        </p:nvSpPr>
        <p:spPr>
          <a:xfrm>
            <a:off x="8928100" y="4584700"/>
            <a:ext cx="2400300" cy="1320800"/>
          </a:xfrm>
          <a:prstGeom prst="rect">
            <a:avLst/>
          </a:prstGeom>
          <a:noFill/>
        </p:spPr>
        <p:txBody>
          <a:bodyPr vertOverflow="overflow" vert="horz" wrap="square" rtlCol="0" anchor="t">
            <a:spAutoFit/>
          </a:bodyPr>
          <a:lstStyle/>
          <a:p>
            <a:pPr algn="ctr"/>
            <a:r>
              <a:rPr lang="de-DE" sz="1400">
                <a:solidFill>
                  <a:srgbClr val="404040"/>
                </a:solidFill>
                <a:latin typeface="Roboto"/>
                <a:ea typeface="Roboto"/>
              </a:rPr>
              <a:t>Phishing-Angriffe, die auf Täuschung und Irreführung abzielen, machen 25% der Passwortknacken-Angriffe aus.</a:t>
            </a:r>
          </a:p>
        </p:txBody>
      </p:sp>
    </p:spTree>
    <p:extLst>
      <p:ext uri="{BB962C8B-B14F-4D97-AF65-F5344CB8AC3E}">
        <p14:creationId xmlns:p14="http://schemas.microsoft.com/office/powerpoint/2010/main" val="2415827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1054893-6098-6669-6D68-24B4B5B13575}"/>
              </a:ext>
            </a:extLst>
          </p:cNvPr>
          <p:cNvSpPr>
            <a:spLocks noGrp="1"/>
          </p:cNvSpPr>
          <p:nvPr>
            <p:ph type="title"/>
          </p:nvPr>
        </p:nvSpPr>
        <p:spPr/>
        <p:txBody>
          <a:bodyPr/>
          <a:lstStyle/>
          <a:p>
            <a:r>
              <a:rPr lang="de-DE"/>
              <a:t>Fazit und Empfehlungen</a:t>
            </a:r>
          </a:p>
        </p:txBody>
      </p:sp>
      <p:sp>
        <p:nvSpPr>
          <p:cNvPr id="3" name="Textplatzhalter 2">
            <a:extLst>
              <a:ext uri="{FF2B5EF4-FFF2-40B4-BE49-F238E27FC236}">
                <a16:creationId xmlns:a16="http://schemas.microsoft.com/office/drawing/2014/main" id="{1470A14D-905D-EB9F-85BA-37D4CF5FFBD6}"/>
              </a:ext>
            </a:extLst>
          </p:cNvPr>
          <p:cNvSpPr>
            <a:spLocks noGrp="1"/>
          </p:cNvSpPr>
          <p:nvPr>
            <p:ph type="body" idx="1"/>
          </p:nvPr>
        </p:nvSpPr>
        <p:spPr/>
        <p:txBody>
          <a:bodyPr/>
          <a:lstStyle/>
          <a:p>
            <a:r>
              <a:rPr lang="de-DE"/>
              <a:t>Wichtige Punkte zusammenfassen</a:t>
            </a:r>
          </a:p>
        </p:txBody>
      </p:sp>
      <p:sp>
        <p:nvSpPr>
          <p:cNvPr id="4" name="Textplatzhalter 3">
            <a:extLst>
              <a:ext uri="{FF2B5EF4-FFF2-40B4-BE49-F238E27FC236}">
                <a16:creationId xmlns:a16="http://schemas.microsoft.com/office/drawing/2014/main" id="{0EA3E1BE-B173-66D5-BBE4-FDE17569644C}"/>
              </a:ext>
            </a:extLst>
          </p:cNvPr>
          <p:cNvSpPr>
            <a:spLocks noGrp="1"/>
          </p:cNvSpPr>
          <p:nvPr>
            <p:ph type="body" sz="half" idx="2"/>
          </p:nvPr>
        </p:nvSpPr>
        <p:spPr/>
        <p:txBody>
          <a:bodyPr/>
          <a:lstStyle/>
          <a:p>
            <a:r>
              <a:rPr lang="de-DE" sz="1400"/>
              <a:t>Es ist entscheidend, die Bedeutung starker Passwörter und sicherer Authentifizierungsmethoden zu betonen. Eine gute Passwortsicherheit ist essenziell für den Schutz sensibler Daten.</a:t>
            </a:r>
          </a:p>
        </p:txBody>
      </p:sp>
      <p:sp>
        <p:nvSpPr>
          <p:cNvPr id="5" name="Textplatzhalter 4">
            <a:extLst>
              <a:ext uri="{FF2B5EF4-FFF2-40B4-BE49-F238E27FC236}">
                <a16:creationId xmlns:a16="http://schemas.microsoft.com/office/drawing/2014/main" id="{865327CF-BAC3-8ED7-41EF-794D75182315}"/>
              </a:ext>
            </a:extLst>
          </p:cNvPr>
          <p:cNvSpPr>
            <a:spLocks noGrp="1"/>
          </p:cNvSpPr>
          <p:nvPr>
            <p:ph type="body" idx="18"/>
          </p:nvPr>
        </p:nvSpPr>
        <p:spPr/>
        <p:txBody>
          <a:bodyPr/>
          <a:lstStyle/>
          <a:p>
            <a:r>
              <a:rPr lang="de-DE"/>
              <a:t>Empfehlungen für sicheres Passwortmanagement</a:t>
            </a:r>
          </a:p>
        </p:txBody>
      </p:sp>
      <p:sp>
        <p:nvSpPr>
          <p:cNvPr id="6" name="Textplatzhalter 5">
            <a:extLst>
              <a:ext uri="{FF2B5EF4-FFF2-40B4-BE49-F238E27FC236}">
                <a16:creationId xmlns:a16="http://schemas.microsoft.com/office/drawing/2014/main" id="{22207172-6608-8C85-78E2-C6D63E087A7F}"/>
              </a:ext>
            </a:extLst>
          </p:cNvPr>
          <p:cNvSpPr>
            <a:spLocks noGrp="1"/>
          </p:cNvSpPr>
          <p:nvPr>
            <p:ph type="body" sz="half" idx="19"/>
          </p:nvPr>
        </p:nvSpPr>
        <p:spPr/>
        <p:txBody>
          <a:bodyPr/>
          <a:lstStyle/>
          <a:p>
            <a:r>
              <a:rPr lang="de-DE" sz="1400"/>
              <a:t>Setzen Sie die besprochenen Passwortrichtlinien und Methoden aktiv um, um Ihre Online-Sicherheit zu erhöhen. Bleiben Sie stets informiert über neue Sicherheitsrisiken und passen Sie Ihre Praktiken entsprechend an.</a:t>
            </a:r>
          </a:p>
        </p:txBody>
      </p:sp>
      <p:sp>
        <p:nvSpPr>
          <p:cNvPr id="7" name="Textplatzhalter 6">
            <a:extLst>
              <a:ext uri="{FF2B5EF4-FFF2-40B4-BE49-F238E27FC236}">
                <a16:creationId xmlns:a16="http://schemas.microsoft.com/office/drawing/2014/main" id="{003E32F0-B062-5861-6C41-1572DB96A067}"/>
              </a:ext>
            </a:extLst>
          </p:cNvPr>
          <p:cNvSpPr>
            <a:spLocks noGrp="1"/>
          </p:cNvSpPr>
          <p:nvPr>
            <p:ph type="body" idx="20"/>
          </p:nvPr>
        </p:nvSpPr>
        <p:spPr/>
        <p:txBody>
          <a:bodyPr/>
          <a:lstStyle/>
          <a:p>
            <a:r>
              <a:rPr lang="de-DE"/>
              <a:t>Bewusstsein schärfen</a:t>
            </a:r>
          </a:p>
        </p:txBody>
      </p:sp>
      <p:sp>
        <p:nvSpPr>
          <p:cNvPr id="8" name="Textplatzhalter 7">
            <a:extLst>
              <a:ext uri="{FF2B5EF4-FFF2-40B4-BE49-F238E27FC236}">
                <a16:creationId xmlns:a16="http://schemas.microsoft.com/office/drawing/2014/main" id="{DA063425-9904-DACF-EFA3-F49E051BB50E}"/>
              </a:ext>
            </a:extLst>
          </p:cNvPr>
          <p:cNvSpPr>
            <a:spLocks noGrp="1"/>
          </p:cNvSpPr>
          <p:nvPr>
            <p:ph type="body" sz="half" idx="21"/>
          </p:nvPr>
        </p:nvSpPr>
        <p:spPr/>
        <p:txBody>
          <a:bodyPr/>
          <a:lstStyle/>
          <a:p>
            <a:r>
              <a:rPr lang="de-DE" sz="1400"/>
              <a:t>Schulen Sie sich selbst und andere in Ihrem Umfeld über die Risiken von Passwortknacken und die Maßnahmen, die ergriffen werden können, um sich davor zu schützen.</a:t>
            </a:r>
          </a:p>
        </p:txBody>
      </p:sp>
      <p:pic>
        <p:nvPicPr>
          <p:cNvPr id="10" name="Bildplatzhalter 9">
            <a:extLst>
              <a:ext uri="{FF2B5EF4-FFF2-40B4-BE49-F238E27FC236}">
                <a16:creationId xmlns:a16="http://schemas.microsoft.com/office/drawing/2014/main" id="{59F46E45-2CAC-4A8F-E7AA-63EB84330CAF}"/>
              </a:ext>
            </a:extLst>
          </p:cNvPr>
          <p:cNvPicPr>
            <a:picLocks noGrp="1" noChangeAspect="1"/>
          </p:cNvPicPr>
          <p:nvPr>
            <p:ph type="pic" sz="quarter" idx="22"/>
          </p:nvPr>
        </p:nvPicPr>
        <p:blipFill>
          <a:blip r:embed="rId2"/>
          <a:srcRect t="12465" b="12465"/>
          <a:stretch>
            <a:fillRect/>
          </a:stretch>
        </p:blipFill>
        <p:spPr/>
      </p:pic>
    </p:spTree>
    <p:extLst>
      <p:ext uri="{BB962C8B-B14F-4D97-AF65-F5344CB8AC3E}">
        <p14:creationId xmlns:p14="http://schemas.microsoft.com/office/powerpoint/2010/main" val="527187236"/>
      </p:ext>
    </p:extLst>
  </p:cSld>
  <p:clrMapOvr>
    <a:masterClrMapping/>
  </p:clrMapOvr>
</p:sld>
</file>

<file path=ppt/theme/theme1.xml><?xml version="1.0" encoding="utf-8"?>
<a:theme xmlns:a="http://schemas.openxmlformats.org/drawingml/2006/main" name="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Drif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emplate 2.1" id="{19F6FF4A-BFB8-D448-81DB-A8F1C71F8E46}" vid="{CDCDF023-17A4-CF46-89DD-D6386F64A917}"/>
    </a:ext>
  </a:extLst>
</a:theme>
</file>

<file path=ppt/theme/theme3.xml><?xml version="1.0" encoding="utf-8"?>
<a:theme xmlns:a="http://schemas.openxmlformats.org/drawingml/2006/main" name="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1">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0AC27404-066E-435A-9F3B-2152DAE3A7A5}">
  <we:reference id="b976bf9e-dd87-459f-840c-210c09b36273" version="3.0.0.2" store="EXCatalog" storeType="EXCatalog"/>
  <we:alternateReferences>
    <we:reference id="WA200005566" version="3.0.0.2" store="de-DE" storeType="OMEX"/>
  </we:alternateReferences>
  <we:properties/>
  <we:bindings/>
  <we:snapshot xmlns:r="http://schemas.openxmlformats.org/officeDocument/2006/relationships"/>
</we:webextension>
</file>

<file path=docMetadata/LabelInfo.xml><?xml version="1.0" encoding="utf-8"?>
<clbl:labelList xmlns:clbl="http://schemas.microsoft.com/office/2020/mipLabelMetadata">
  <clbl:label id="{cd0cd48c-3829-4969-87b4-94133fc7f4cf}" enabled="1" method="Privileged" siteId="{60f39b4e-c3be-4323-9d08-383e2763428d}" removed="0"/>
</clbl:labelList>
</file>

<file path=docProps/app.xml><?xml version="1.0" encoding="utf-8"?>
<Properties xmlns="http://schemas.openxmlformats.org/officeDocument/2006/extended-properties" xmlns:vt="http://schemas.openxmlformats.org/officeDocument/2006/docPropsVTypes">
  <TotalTime>0</TotalTime>
  <Words>568</Words>
  <Application>Microsoft Office PowerPoint</Application>
  <PresentationFormat>Breitbild</PresentationFormat>
  <Paragraphs>58</Paragraphs>
  <Slides>7</Slides>
  <Notes>2</Notes>
  <HiddenSlides>0</HiddenSlides>
  <MMClips>0</MMClips>
  <ScaleCrop>false</ScaleCrop>
  <HeadingPairs>
    <vt:vector size="6" baseType="variant">
      <vt:variant>
        <vt:lpstr>Verwendete Schriftarten</vt:lpstr>
      </vt:variant>
      <vt:variant>
        <vt:i4>6</vt:i4>
      </vt:variant>
      <vt:variant>
        <vt:lpstr>Design</vt:lpstr>
      </vt:variant>
      <vt:variant>
        <vt:i4>2</vt:i4>
      </vt:variant>
      <vt:variant>
        <vt:lpstr>Folientitel</vt:lpstr>
      </vt:variant>
      <vt:variant>
        <vt:i4>7</vt:i4>
      </vt:variant>
    </vt:vector>
  </HeadingPairs>
  <TitlesOfParts>
    <vt:vector size="15" baseType="lpstr">
      <vt:lpstr>Aptos</vt:lpstr>
      <vt:lpstr>Aptos Display</vt:lpstr>
      <vt:lpstr>Arial</vt:lpstr>
      <vt:lpstr>Calibri</vt:lpstr>
      <vt:lpstr>Calibri SemiBold</vt:lpstr>
      <vt:lpstr>Roboto</vt:lpstr>
      <vt:lpstr>Office</vt:lpstr>
      <vt:lpstr>Drift</vt:lpstr>
      <vt:lpstr>Passwort knacken</vt:lpstr>
      <vt:lpstr>Einführung</vt:lpstr>
      <vt:lpstr>Methoden des Passwortknackens</vt:lpstr>
      <vt:lpstr>Passwort Sicherheit erhöhen</vt:lpstr>
      <vt:lpstr>PowerPoint-Präsentation</vt:lpstr>
      <vt:lpstr>PowerPoint-Präsentation</vt:lpstr>
      <vt:lpstr>Fazit und Empfehlungen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Jörn Walter</dc:creator>
  <cp:lastModifiedBy>Jörn Walter</cp:lastModifiedBy>
  <cp:revision>3</cp:revision>
  <dcterms:created xsi:type="dcterms:W3CDTF">2024-08-04T13:10:13Z</dcterms:created>
  <dcterms:modified xsi:type="dcterms:W3CDTF">2024-08-04T13:44:29Z</dcterms:modified>
</cp:coreProperties>
</file>