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1"/>
  </p:notesMasterIdLst>
  <p:sldIdLst>
    <p:sldId id="256" r:id="rId3"/>
    <p:sldId id="257" r:id="rId4"/>
    <p:sldId id="258" r:id="rId5"/>
    <p:sldId id="263" r:id="rId6"/>
    <p:sldId id="259" r:id="rId7"/>
    <p:sldId id="260" r:id="rId8"/>
    <p:sldId id="261" r:id="rId9"/>
    <p:sldId id="262" r:id="rId1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1" autoAdjust="0"/>
    <p:restoredTop sz="94660"/>
  </p:normalViewPr>
  <p:slideViewPr>
    <p:cSldViewPr snapToGrid="0">
      <p:cViewPr varScale="1">
        <p:scale>
          <a:sx n="107" d="100"/>
          <a:sy n="107" d="100"/>
        </p:scale>
        <p:origin x="114" y="5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6F2889-0205-4128-AB2F-C984D45D6973}" type="datetimeFigureOut">
              <a:rPr lang="de-DE" smtClean="0"/>
              <a:t>05.08.2024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7855E1-C09C-444B-B1F5-5CBA72386EBC}" type="slidenum">
              <a:rPr lang="de-DE" smtClean="0"/>
              <a:t>‹Nr.›</a:t>
            </a:fld>
            <a:endParaRPr lang="de-DE"/>
          </a:p>
        </p:txBody>
      </p:sp>
    </p:spTree>
    <p:extLst>
      <p:ext uri="{BB962C8B-B14F-4D97-AF65-F5344CB8AC3E}">
        <p14:creationId xmlns:p14="http://schemas.microsoft.com/office/powerpoint/2010/main" val="3413688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907520-AF04-77F7-17FD-5382F460A602}"/>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29CDB6E0-4B60-6B58-27E6-BF7F475210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B344AFD-E32D-84AC-99A4-82A404050268}"/>
              </a:ext>
            </a:extLst>
          </p:cNvPr>
          <p:cNvSpPr>
            <a:spLocks noGrp="1"/>
          </p:cNvSpPr>
          <p:nvPr>
            <p:ph type="dt" sz="half" idx="10"/>
          </p:nvPr>
        </p:nvSpPr>
        <p:spPr/>
        <p:txBody>
          <a:bodyPr/>
          <a:lstStyle/>
          <a:p>
            <a:fld id="{46366981-C1AA-45D1-9C96-5D5530D2BFB7}" type="datetimeFigureOut">
              <a:rPr lang="de-DE" smtClean="0"/>
              <a:t>05.08.2024</a:t>
            </a:fld>
            <a:endParaRPr lang="de-DE"/>
          </a:p>
        </p:txBody>
      </p:sp>
      <p:sp>
        <p:nvSpPr>
          <p:cNvPr id="5" name="Fußzeilenplatzhalter 4">
            <a:extLst>
              <a:ext uri="{FF2B5EF4-FFF2-40B4-BE49-F238E27FC236}">
                <a16:creationId xmlns:a16="http://schemas.microsoft.com/office/drawing/2014/main" id="{4DD4E7EE-13FE-4FA7-2371-DCFB69E8598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E3D27C4-C249-7E53-1CD8-DCEE5CC7331B}"/>
              </a:ext>
            </a:extLst>
          </p:cNvPr>
          <p:cNvSpPr>
            <a:spLocks noGrp="1"/>
          </p:cNvSpPr>
          <p:nvPr>
            <p:ph type="sldNum" sz="quarter" idx="12"/>
          </p:nvPr>
        </p:nvSpPr>
        <p:spPr/>
        <p:txBody>
          <a:bodyPr/>
          <a:lstStyle/>
          <a:p>
            <a:fld id="{CBCD43CC-5C9E-4A0F-9261-D61A3E230905}" type="slidenum">
              <a:rPr lang="de-DE" smtClean="0"/>
              <a:t>‹Nr.›</a:t>
            </a:fld>
            <a:endParaRPr lang="de-DE"/>
          </a:p>
        </p:txBody>
      </p:sp>
    </p:spTree>
    <p:extLst>
      <p:ext uri="{BB962C8B-B14F-4D97-AF65-F5344CB8AC3E}">
        <p14:creationId xmlns:p14="http://schemas.microsoft.com/office/powerpoint/2010/main" val="567727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246C25-F6D1-14CA-0198-1BEAC899D56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6AF77D5A-9DA1-D098-3052-817439ECD63F}"/>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D46D0EF-8A5C-56D2-0D86-BDCADDC2B918}"/>
              </a:ext>
            </a:extLst>
          </p:cNvPr>
          <p:cNvSpPr>
            <a:spLocks noGrp="1"/>
          </p:cNvSpPr>
          <p:nvPr>
            <p:ph type="dt" sz="half" idx="10"/>
          </p:nvPr>
        </p:nvSpPr>
        <p:spPr/>
        <p:txBody>
          <a:bodyPr/>
          <a:lstStyle/>
          <a:p>
            <a:fld id="{46366981-C1AA-45D1-9C96-5D5530D2BFB7}" type="datetimeFigureOut">
              <a:rPr lang="de-DE" smtClean="0"/>
              <a:t>05.08.2024</a:t>
            </a:fld>
            <a:endParaRPr lang="de-DE"/>
          </a:p>
        </p:txBody>
      </p:sp>
      <p:sp>
        <p:nvSpPr>
          <p:cNvPr id="5" name="Fußzeilenplatzhalter 4">
            <a:extLst>
              <a:ext uri="{FF2B5EF4-FFF2-40B4-BE49-F238E27FC236}">
                <a16:creationId xmlns:a16="http://schemas.microsoft.com/office/drawing/2014/main" id="{5C941E93-8484-526F-8924-FE06EB4F350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84B517F-A493-BFE0-932F-A0E9E6540827}"/>
              </a:ext>
            </a:extLst>
          </p:cNvPr>
          <p:cNvSpPr>
            <a:spLocks noGrp="1"/>
          </p:cNvSpPr>
          <p:nvPr>
            <p:ph type="sldNum" sz="quarter" idx="12"/>
          </p:nvPr>
        </p:nvSpPr>
        <p:spPr/>
        <p:txBody>
          <a:bodyPr/>
          <a:lstStyle/>
          <a:p>
            <a:fld id="{CBCD43CC-5C9E-4A0F-9261-D61A3E230905}" type="slidenum">
              <a:rPr lang="de-DE" smtClean="0"/>
              <a:t>‹Nr.›</a:t>
            </a:fld>
            <a:endParaRPr lang="de-DE"/>
          </a:p>
        </p:txBody>
      </p:sp>
    </p:spTree>
    <p:extLst>
      <p:ext uri="{BB962C8B-B14F-4D97-AF65-F5344CB8AC3E}">
        <p14:creationId xmlns:p14="http://schemas.microsoft.com/office/powerpoint/2010/main" val="211028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D30D2B-A6D9-2278-2A97-70B0A516CE93}"/>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880F825E-7D47-BCB6-79D5-BD7FC10944A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3B32035B-515C-0274-3322-257B7239F8B9}"/>
              </a:ext>
            </a:extLst>
          </p:cNvPr>
          <p:cNvSpPr>
            <a:spLocks noGrp="1"/>
          </p:cNvSpPr>
          <p:nvPr>
            <p:ph type="dt" sz="half" idx="10"/>
          </p:nvPr>
        </p:nvSpPr>
        <p:spPr/>
        <p:txBody>
          <a:bodyPr/>
          <a:lstStyle/>
          <a:p>
            <a:fld id="{46366981-C1AA-45D1-9C96-5D5530D2BFB7}" type="datetimeFigureOut">
              <a:rPr lang="de-DE" smtClean="0"/>
              <a:t>05.08.2024</a:t>
            </a:fld>
            <a:endParaRPr lang="de-DE"/>
          </a:p>
        </p:txBody>
      </p:sp>
      <p:sp>
        <p:nvSpPr>
          <p:cNvPr id="5" name="Fußzeilenplatzhalter 4">
            <a:extLst>
              <a:ext uri="{FF2B5EF4-FFF2-40B4-BE49-F238E27FC236}">
                <a16:creationId xmlns:a16="http://schemas.microsoft.com/office/drawing/2014/main" id="{999EF6B3-F742-CA08-83AC-4BED8CD8F07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90DF896-0DB4-F93D-9ACE-E261892F0D2E}"/>
              </a:ext>
            </a:extLst>
          </p:cNvPr>
          <p:cNvSpPr>
            <a:spLocks noGrp="1"/>
          </p:cNvSpPr>
          <p:nvPr>
            <p:ph type="sldNum" sz="quarter" idx="12"/>
          </p:nvPr>
        </p:nvSpPr>
        <p:spPr/>
        <p:txBody>
          <a:bodyPr/>
          <a:lstStyle/>
          <a:p>
            <a:fld id="{CBCD43CC-5C9E-4A0F-9261-D61A3E230905}" type="slidenum">
              <a:rPr lang="de-DE" smtClean="0"/>
              <a:t>‹Nr.›</a:t>
            </a:fld>
            <a:endParaRPr lang="de-DE"/>
          </a:p>
        </p:txBody>
      </p:sp>
    </p:spTree>
    <p:extLst>
      <p:ext uri="{BB962C8B-B14F-4D97-AF65-F5344CB8AC3E}">
        <p14:creationId xmlns:p14="http://schemas.microsoft.com/office/powerpoint/2010/main" val="3668770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EC1B08-0433-58B8-CBAB-E29FBAC4B7C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1DA2D8AE-CAFC-0C4C-64B0-5D7B226217F4}"/>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42B9C0B3-1B09-3C4D-D243-5AA19A34593E}"/>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FE56077C-44C2-CE01-C8E7-06E8DCFB9052}"/>
              </a:ext>
            </a:extLst>
          </p:cNvPr>
          <p:cNvSpPr>
            <a:spLocks noGrp="1"/>
          </p:cNvSpPr>
          <p:nvPr>
            <p:ph type="dt" sz="half" idx="10"/>
          </p:nvPr>
        </p:nvSpPr>
        <p:spPr/>
        <p:txBody>
          <a:bodyPr/>
          <a:lstStyle/>
          <a:p>
            <a:fld id="{46366981-C1AA-45D1-9C96-5D5530D2BFB7}" type="datetimeFigureOut">
              <a:rPr lang="de-DE" smtClean="0"/>
              <a:t>05.08.2024</a:t>
            </a:fld>
            <a:endParaRPr lang="de-DE"/>
          </a:p>
        </p:txBody>
      </p:sp>
      <p:sp>
        <p:nvSpPr>
          <p:cNvPr id="6" name="Fußzeilenplatzhalter 5">
            <a:extLst>
              <a:ext uri="{FF2B5EF4-FFF2-40B4-BE49-F238E27FC236}">
                <a16:creationId xmlns:a16="http://schemas.microsoft.com/office/drawing/2014/main" id="{0E384A95-7EF5-050C-C851-5C75DCDB751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30A14E32-FBD5-FC54-9BCF-1A17C2C99393}"/>
              </a:ext>
            </a:extLst>
          </p:cNvPr>
          <p:cNvSpPr>
            <a:spLocks noGrp="1"/>
          </p:cNvSpPr>
          <p:nvPr>
            <p:ph type="sldNum" sz="quarter" idx="12"/>
          </p:nvPr>
        </p:nvSpPr>
        <p:spPr/>
        <p:txBody>
          <a:bodyPr/>
          <a:lstStyle/>
          <a:p>
            <a:fld id="{CBCD43CC-5C9E-4A0F-9261-D61A3E230905}" type="slidenum">
              <a:rPr lang="de-DE" smtClean="0"/>
              <a:t>‹Nr.›</a:t>
            </a:fld>
            <a:endParaRPr lang="de-DE"/>
          </a:p>
        </p:txBody>
      </p:sp>
    </p:spTree>
    <p:extLst>
      <p:ext uri="{BB962C8B-B14F-4D97-AF65-F5344CB8AC3E}">
        <p14:creationId xmlns:p14="http://schemas.microsoft.com/office/powerpoint/2010/main" val="1868337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194D6C-3C8F-BB4A-DA8D-4AD7D61AE7CB}"/>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E38B4FB8-7CFF-D14C-4EFB-DD071D4581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A8517A48-DAD8-9195-0D61-51C359ABE1BF}"/>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E4FCB360-FCD0-A57C-2C48-243A7204FD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E4522D71-E67C-8DCB-9D00-A4FE45D7D210}"/>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B239B8AE-F265-6411-6596-4203992CC9DC}"/>
              </a:ext>
            </a:extLst>
          </p:cNvPr>
          <p:cNvSpPr>
            <a:spLocks noGrp="1"/>
          </p:cNvSpPr>
          <p:nvPr>
            <p:ph type="dt" sz="half" idx="10"/>
          </p:nvPr>
        </p:nvSpPr>
        <p:spPr/>
        <p:txBody>
          <a:bodyPr/>
          <a:lstStyle/>
          <a:p>
            <a:fld id="{46366981-C1AA-45D1-9C96-5D5530D2BFB7}" type="datetimeFigureOut">
              <a:rPr lang="de-DE" smtClean="0"/>
              <a:t>05.08.2024</a:t>
            </a:fld>
            <a:endParaRPr lang="de-DE"/>
          </a:p>
        </p:txBody>
      </p:sp>
      <p:sp>
        <p:nvSpPr>
          <p:cNvPr id="8" name="Fußzeilenplatzhalter 7">
            <a:extLst>
              <a:ext uri="{FF2B5EF4-FFF2-40B4-BE49-F238E27FC236}">
                <a16:creationId xmlns:a16="http://schemas.microsoft.com/office/drawing/2014/main" id="{C580BCFB-AFFD-0F49-2303-AC11D751584B}"/>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53937F56-B5D9-5184-016A-6B11D4C7C3BA}"/>
              </a:ext>
            </a:extLst>
          </p:cNvPr>
          <p:cNvSpPr>
            <a:spLocks noGrp="1"/>
          </p:cNvSpPr>
          <p:nvPr>
            <p:ph type="sldNum" sz="quarter" idx="12"/>
          </p:nvPr>
        </p:nvSpPr>
        <p:spPr/>
        <p:txBody>
          <a:bodyPr/>
          <a:lstStyle/>
          <a:p>
            <a:fld id="{CBCD43CC-5C9E-4A0F-9261-D61A3E230905}" type="slidenum">
              <a:rPr lang="de-DE" smtClean="0"/>
              <a:t>‹Nr.›</a:t>
            </a:fld>
            <a:endParaRPr lang="de-DE"/>
          </a:p>
        </p:txBody>
      </p:sp>
    </p:spTree>
    <p:extLst>
      <p:ext uri="{BB962C8B-B14F-4D97-AF65-F5344CB8AC3E}">
        <p14:creationId xmlns:p14="http://schemas.microsoft.com/office/powerpoint/2010/main" val="3057430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5300DE-C61F-BD10-D0C4-9D671E25AC24}"/>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2FF9639D-BC5E-D6F2-3E52-0751F50F717E}"/>
              </a:ext>
            </a:extLst>
          </p:cNvPr>
          <p:cNvSpPr>
            <a:spLocks noGrp="1"/>
          </p:cNvSpPr>
          <p:nvPr>
            <p:ph type="dt" sz="half" idx="10"/>
          </p:nvPr>
        </p:nvSpPr>
        <p:spPr/>
        <p:txBody>
          <a:bodyPr/>
          <a:lstStyle/>
          <a:p>
            <a:fld id="{46366981-C1AA-45D1-9C96-5D5530D2BFB7}" type="datetimeFigureOut">
              <a:rPr lang="de-DE" smtClean="0"/>
              <a:t>05.08.2024</a:t>
            </a:fld>
            <a:endParaRPr lang="de-DE"/>
          </a:p>
        </p:txBody>
      </p:sp>
      <p:sp>
        <p:nvSpPr>
          <p:cNvPr id="4" name="Fußzeilenplatzhalter 3">
            <a:extLst>
              <a:ext uri="{FF2B5EF4-FFF2-40B4-BE49-F238E27FC236}">
                <a16:creationId xmlns:a16="http://schemas.microsoft.com/office/drawing/2014/main" id="{37A04A98-D325-6CF5-CE25-D7D7B199FE98}"/>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17F67184-A834-E321-FCD4-F11DA2B80615}"/>
              </a:ext>
            </a:extLst>
          </p:cNvPr>
          <p:cNvSpPr>
            <a:spLocks noGrp="1"/>
          </p:cNvSpPr>
          <p:nvPr>
            <p:ph type="sldNum" sz="quarter" idx="12"/>
          </p:nvPr>
        </p:nvSpPr>
        <p:spPr/>
        <p:txBody>
          <a:bodyPr/>
          <a:lstStyle/>
          <a:p>
            <a:fld id="{CBCD43CC-5C9E-4A0F-9261-D61A3E230905}" type="slidenum">
              <a:rPr lang="de-DE" smtClean="0"/>
              <a:t>‹Nr.›</a:t>
            </a:fld>
            <a:endParaRPr lang="de-DE"/>
          </a:p>
        </p:txBody>
      </p:sp>
    </p:spTree>
    <p:extLst>
      <p:ext uri="{BB962C8B-B14F-4D97-AF65-F5344CB8AC3E}">
        <p14:creationId xmlns:p14="http://schemas.microsoft.com/office/powerpoint/2010/main" val="808546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5682E8A6-68B2-DF05-CDAF-A1957E13FAF2}"/>
              </a:ext>
            </a:extLst>
          </p:cNvPr>
          <p:cNvSpPr>
            <a:spLocks noGrp="1"/>
          </p:cNvSpPr>
          <p:nvPr>
            <p:ph type="dt" sz="half" idx="10"/>
          </p:nvPr>
        </p:nvSpPr>
        <p:spPr/>
        <p:txBody>
          <a:bodyPr/>
          <a:lstStyle/>
          <a:p>
            <a:fld id="{46366981-C1AA-45D1-9C96-5D5530D2BFB7}" type="datetimeFigureOut">
              <a:rPr lang="de-DE" smtClean="0"/>
              <a:t>05.08.2024</a:t>
            </a:fld>
            <a:endParaRPr lang="de-DE"/>
          </a:p>
        </p:txBody>
      </p:sp>
      <p:sp>
        <p:nvSpPr>
          <p:cNvPr id="3" name="Fußzeilenplatzhalter 2">
            <a:extLst>
              <a:ext uri="{FF2B5EF4-FFF2-40B4-BE49-F238E27FC236}">
                <a16:creationId xmlns:a16="http://schemas.microsoft.com/office/drawing/2014/main" id="{07A0B626-1794-3BE9-BBA3-F53837AE4146}"/>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042AB22A-2110-BE0F-61C0-41EC18BA158B}"/>
              </a:ext>
            </a:extLst>
          </p:cNvPr>
          <p:cNvSpPr>
            <a:spLocks noGrp="1"/>
          </p:cNvSpPr>
          <p:nvPr>
            <p:ph type="sldNum" sz="quarter" idx="12"/>
          </p:nvPr>
        </p:nvSpPr>
        <p:spPr/>
        <p:txBody>
          <a:bodyPr/>
          <a:lstStyle/>
          <a:p>
            <a:fld id="{CBCD43CC-5C9E-4A0F-9261-D61A3E230905}" type="slidenum">
              <a:rPr lang="de-DE" smtClean="0"/>
              <a:t>‹Nr.›</a:t>
            </a:fld>
            <a:endParaRPr lang="de-DE"/>
          </a:p>
        </p:txBody>
      </p:sp>
    </p:spTree>
    <p:extLst>
      <p:ext uri="{BB962C8B-B14F-4D97-AF65-F5344CB8AC3E}">
        <p14:creationId xmlns:p14="http://schemas.microsoft.com/office/powerpoint/2010/main" val="774507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B69E10-C70C-CF2D-E7BA-9DEA43BF0143}"/>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76CFA2DE-C0D6-2853-6F52-3B014AD517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82C38B9B-8770-A2D2-4B53-A361B0D3D6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E5AF40C-A503-27F7-15AF-0133A2403108}"/>
              </a:ext>
            </a:extLst>
          </p:cNvPr>
          <p:cNvSpPr>
            <a:spLocks noGrp="1"/>
          </p:cNvSpPr>
          <p:nvPr>
            <p:ph type="dt" sz="half" idx="10"/>
          </p:nvPr>
        </p:nvSpPr>
        <p:spPr/>
        <p:txBody>
          <a:bodyPr/>
          <a:lstStyle/>
          <a:p>
            <a:fld id="{46366981-C1AA-45D1-9C96-5D5530D2BFB7}" type="datetimeFigureOut">
              <a:rPr lang="de-DE" smtClean="0"/>
              <a:t>05.08.2024</a:t>
            </a:fld>
            <a:endParaRPr lang="de-DE"/>
          </a:p>
        </p:txBody>
      </p:sp>
      <p:sp>
        <p:nvSpPr>
          <p:cNvPr id="6" name="Fußzeilenplatzhalter 5">
            <a:extLst>
              <a:ext uri="{FF2B5EF4-FFF2-40B4-BE49-F238E27FC236}">
                <a16:creationId xmlns:a16="http://schemas.microsoft.com/office/drawing/2014/main" id="{E0CC2103-8ECF-984E-D229-A33031EB5AA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534B3C2-BBF0-0650-01DF-F089BDABEF89}"/>
              </a:ext>
            </a:extLst>
          </p:cNvPr>
          <p:cNvSpPr>
            <a:spLocks noGrp="1"/>
          </p:cNvSpPr>
          <p:nvPr>
            <p:ph type="sldNum" sz="quarter" idx="12"/>
          </p:nvPr>
        </p:nvSpPr>
        <p:spPr/>
        <p:txBody>
          <a:bodyPr/>
          <a:lstStyle/>
          <a:p>
            <a:fld id="{CBCD43CC-5C9E-4A0F-9261-D61A3E230905}" type="slidenum">
              <a:rPr lang="de-DE" smtClean="0"/>
              <a:t>‹Nr.›</a:t>
            </a:fld>
            <a:endParaRPr lang="de-DE"/>
          </a:p>
        </p:txBody>
      </p:sp>
    </p:spTree>
    <p:extLst>
      <p:ext uri="{BB962C8B-B14F-4D97-AF65-F5344CB8AC3E}">
        <p14:creationId xmlns:p14="http://schemas.microsoft.com/office/powerpoint/2010/main" val="16416417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E116AC-CADA-2739-D786-9E20BB6AEDC0}"/>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F004E350-D8A3-B8C5-E4DE-6B13CE8C338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E13E0D64-BC77-3755-D1D1-1E9D03F4D4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A6FABACB-543F-C160-C284-64987E0672C8}"/>
              </a:ext>
            </a:extLst>
          </p:cNvPr>
          <p:cNvSpPr>
            <a:spLocks noGrp="1"/>
          </p:cNvSpPr>
          <p:nvPr>
            <p:ph type="dt" sz="half" idx="10"/>
          </p:nvPr>
        </p:nvSpPr>
        <p:spPr/>
        <p:txBody>
          <a:bodyPr/>
          <a:lstStyle/>
          <a:p>
            <a:fld id="{46366981-C1AA-45D1-9C96-5D5530D2BFB7}" type="datetimeFigureOut">
              <a:rPr lang="de-DE" smtClean="0"/>
              <a:t>05.08.2024</a:t>
            </a:fld>
            <a:endParaRPr lang="de-DE"/>
          </a:p>
        </p:txBody>
      </p:sp>
      <p:sp>
        <p:nvSpPr>
          <p:cNvPr id="6" name="Fußzeilenplatzhalter 5">
            <a:extLst>
              <a:ext uri="{FF2B5EF4-FFF2-40B4-BE49-F238E27FC236}">
                <a16:creationId xmlns:a16="http://schemas.microsoft.com/office/drawing/2014/main" id="{55ED5A03-7390-AF30-B5F5-F5630CB5629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DB86C6E1-A7DE-5D4B-0663-5E47D0B302EF}"/>
              </a:ext>
            </a:extLst>
          </p:cNvPr>
          <p:cNvSpPr>
            <a:spLocks noGrp="1"/>
          </p:cNvSpPr>
          <p:nvPr>
            <p:ph type="sldNum" sz="quarter" idx="12"/>
          </p:nvPr>
        </p:nvSpPr>
        <p:spPr/>
        <p:txBody>
          <a:bodyPr/>
          <a:lstStyle/>
          <a:p>
            <a:fld id="{CBCD43CC-5C9E-4A0F-9261-D61A3E230905}" type="slidenum">
              <a:rPr lang="de-DE" smtClean="0"/>
              <a:t>‹Nr.›</a:t>
            </a:fld>
            <a:endParaRPr lang="de-DE"/>
          </a:p>
        </p:txBody>
      </p:sp>
    </p:spTree>
    <p:extLst>
      <p:ext uri="{BB962C8B-B14F-4D97-AF65-F5344CB8AC3E}">
        <p14:creationId xmlns:p14="http://schemas.microsoft.com/office/powerpoint/2010/main" val="1601850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94C131-E919-1A6D-B20C-BEFF9A733757}"/>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E8E9678F-0E5C-9FB4-F91F-2537CB0CA318}"/>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F900DDE-EC72-4BA4-F903-71FED2C88697}"/>
              </a:ext>
            </a:extLst>
          </p:cNvPr>
          <p:cNvSpPr>
            <a:spLocks noGrp="1"/>
          </p:cNvSpPr>
          <p:nvPr>
            <p:ph type="dt" sz="half" idx="10"/>
          </p:nvPr>
        </p:nvSpPr>
        <p:spPr/>
        <p:txBody>
          <a:bodyPr/>
          <a:lstStyle/>
          <a:p>
            <a:fld id="{46366981-C1AA-45D1-9C96-5D5530D2BFB7}" type="datetimeFigureOut">
              <a:rPr lang="de-DE" smtClean="0"/>
              <a:t>05.08.2024</a:t>
            </a:fld>
            <a:endParaRPr lang="de-DE"/>
          </a:p>
        </p:txBody>
      </p:sp>
      <p:sp>
        <p:nvSpPr>
          <p:cNvPr id="5" name="Fußzeilenplatzhalter 4">
            <a:extLst>
              <a:ext uri="{FF2B5EF4-FFF2-40B4-BE49-F238E27FC236}">
                <a16:creationId xmlns:a16="http://schemas.microsoft.com/office/drawing/2014/main" id="{FC2D1B2E-3D29-C641-79E7-FB7ECE8F335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24438DB-B146-CA00-7158-A380CBFDFAD8}"/>
              </a:ext>
            </a:extLst>
          </p:cNvPr>
          <p:cNvSpPr>
            <a:spLocks noGrp="1"/>
          </p:cNvSpPr>
          <p:nvPr>
            <p:ph type="sldNum" sz="quarter" idx="12"/>
          </p:nvPr>
        </p:nvSpPr>
        <p:spPr/>
        <p:txBody>
          <a:bodyPr/>
          <a:lstStyle/>
          <a:p>
            <a:fld id="{CBCD43CC-5C9E-4A0F-9261-D61A3E230905}" type="slidenum">
              <a:rPr lang="de-DE" smtClean="0"/>
              <a:t>‹Nr.›</a:t>
            </a:fld>
            <a:endParaRPr lang="de-DE"/>
          </a:p>
        </p:txBody>
      </p:sp>
    </p:spTree>
    <p:extLst>
      <p:ext uri="{BB962C8B-B14F-4D97-AF65-F5344CB8AC3E}">
        <p14:creationId xmlns:p14="http://schemas.microsoft.com/office/powerpoint/2010/main" val="3079503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000FB393-4A57-F762-15D7-4D36F57E2FF9}"/>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6DCFFA11-586F-27CF-4B92-9CBC8DC17DAD}"/>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43FD31D-1D57-34A7-E100-7185B1F3CD15}"/>
              </a:ext>
            </a:extLst>
          </p:cNvPr>
          <p:cNvSpPr>
            <a:spLocks noGrp="1"/>
          </p:cNvSpPr>
          <p:nvPr>
            <p:ph type="dt" sz="half" idx="10"/>
          </p:nvPr>
        </p:nvSpPr>
        <p:spPr/>
        <p:txBody>
          <a:bodyPr/>
          <a:lstStyle/>
          <a:p>
            <a:fld id="{46366981-C1AA-45D1-9C96-5D5530D2BFB7}" type="datetimeFigureOut">
              <a:rPr lang="de-DE" smtClean="0"/>
              <a:t>05.08.2024</a:t>
            </a:fld>
            <a:endParaRPr lang="de-DE"/>
          </a:p>
        </p:txBody>
      </p:sp>
      <p:sp>
        <p:nvSpPr>
          <p:cNvPr id="5" name="Fußzeilenplatzhalter 4">
            <a:extLst>
              <a:ext uri="{FF2B5EF4-FFF2-40B4-BE49-F238E27FC236}">
                <a16:creationId xmlns:a16="http://schemas.microsoft.com/office/drawing/2014/main" id="{D9B15F98-6F69-FA06-ECC1-0CF450D3631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2C25665-BC78-8AEE-CABA-8613858C3AEE}"/>
              </a:ext>
            </a:extLst>
          </p:cNvPr>
          <p:cNvSpPr>
            <a:spLocks noGrp="1"/>
          </p:cNvSpPr>
          <p:nvPr>
            <p:ph type="sldNum" sz="quarter" idx="12"/>
          </p:nvPr>
        </p:nvSpPr>
        <p:spPr/>
        <p:txBody>
          <a:bodyPr/>
          <a:lstStyle/>
          <a:p>
            <a:fld id="{CBCD43CC-5C9E-4A0F-9261-D61A3E230905}" type="slidenum">
              <a:rPr lang="de-DE" smtClean="0"/>
              <a:t>‹Nr.›</a:t>
            </a:fld>
            <a:endParaRPr lang="de-DE"/>
          </a:p>
        </p:txBody>
      </p:sp>
    </p:spTree>
    <p:extLst>
      <p:ext uri="{BB962C8B-B14F-4D97-AF65-F5344CB8AC3E}">
        <p14:creationId xmlns:p14="http://schemas.microsoft.com/office/powerpoint/2010/main" val="24104048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609600" y="3926541"/>
            <a:ext cx="10972800" cy="1663044"/>
          </a:xfrm>
          <a:prstGeom prst="rect">
            <a:avLst/>
          </a:prstGeo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609600" y="5735636"/>
            <a:ext cx="10972800" cy="474663"/>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Picture Placeholder 8">
            <a:extLst>
              <a:ext uri="{FF2B5EF4-FFF2-40B4-BE49-F238E27FC236}">
                <a16:creationId xmlns:a16="http://schemas.microsoft.com/office/drawing/2014/main" id="{0849934F-55C5-A548-E041-1CB8C42DF0E6}"/>
              </a:ext>
            </a:extLst>
          </p:cNvPr>
          <p:cNvSpPr>
            <a:spLocks noGrp="1"/>
          </p:cNvSpPr>
          <p:nvPr>
            <p:ph type="pic" sz="quarter" idx="13"/>
          </p:nvPr>
        </p:nvSpPr>
        <p:spPr>
          <a:xfrm>
            <a:off x="0" y="0"/>
            <a:ext cx="12192000" cy="3926541"/>
          </a:xfrm>
        </p:spPr>
        <p:txBody>
          <a:bodyPr/>
          <a:lstStyle/>
          <a:p>
            <a:r>
              <a:rPr lang="en-US" dirty="0"/>
              <a:t>Click icon to add picture</a:t>
            </a:r>
          </a:p>
        </p:txBody>
      </p:sp>
    </p:spTree>
    <p:extLst>
      <p:ext uri="{BB962C8B-B14F-4D97-AF65-F5344CB8AC3E}">
        <p14:creationId xmlns:p14="http://schemas.microsoft.com/office/powerpoint/2010/main" val="17411664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dirty="0"/>
              <a:t>Click to edit Master title style</a:t>
            </a:r>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0665" y="1610518"/>
            <a:ext cx="6970824"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0664" y="2222065"/>
            <a:ext cx="6970825"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9" name="Text Placeholder 2">
            <a:extLst>
              <a:ext uri="{FF2B5EF4-FFF2-40B4-BE49-F238E27FC236}">
                <a16:creationId xmlns:a16="http://schemas.microsoft.com/office/drawing/2014/main" id="{D7745948-92EA-3E8A-1DBC-45422E918504}"/>
              </a:ext>
            </a:extLst>
          </p:cNvPr>
          <p:cNvSpPr>
            <a:spLocks noGrp="1"/>
          </p:cNvSpPr>
          <p:nvPr>
            <p:ph type="body" idx="13"/>
          </p:nvPr>
        </p:nvSpPr>
        <p:spPr>
          <a:xfrm>
            <a:off x="1580323" y="3143243"/>
            <a:ext cx="6139069"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Text Placeholder 3">
            <a:extLst>
              <a:ext uri="{FF2B5EF4-FFF2-40B4-BE49-F238E27FC236}">
                <a16:creationId xmlns:a16="http://schemas.microsoft.com/office/drawing/2014/main" id="{87155554-9334-F8D5-FA7F-80CF2FB3BC78}"/>
              </a:ext>
            </a:extLst>
          </p:cNvPr>
          <p:cNvSpPr>
            <a:spLocks noGrp="1"/>
          </p:cNvSpPr>
          <p:nvPr>
            <p:ph type="body" sz="half" idx="14"/>
          </p:nvPr>
        </p:nvSpPr>
        <p:spPr>
          <a:xfrm>
            <a:off x="1580323" y="3754790"/>
            <a:ext cx="6139068"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1" name="Text Placeholder 2">
            <a:extLst>
              <a:ext uri="{FF2B5EF4-FFF2-40B4-BE49-F238E27FC236}">
                <a16:creationId xmlns:a16="http://schemas.microsoft.com/office/drawing/2014/main" id="{A44C718E-DBD5-B640-39D2-7860AFE27FFB}"/>
              </a:ext>
            </a:extLst>
          </p:cNvPr>
          <p:cNvSpPr>
            <a:spLocks noGrp="1"/>
          </p:cNvSpPr>
          <p:nvPr>
            <p:ph type="body" idx="15"/>
          </p:nvPr>
        </p:nvSpPr>
        <p:spPr>
          <a:xfrm>
            <a:off x="960666" y="4717060"/>
            <a:ext cx="6970823"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2" name="Text Placeholder 3">
            <a:extLst>
              <a:ext uri="{FF2B5EF4-FFF2-40B4-BE49-F238E27FC236}">
                <a16:creationId xmlns:a16="http://schemas.microsoft.com/office/drawing/2014/main" id="{BB073C5F-2FFF-4B6A-E630-E112FB5B952B}"/>
              </a:ext>
            </a:extLst>
          </p:cNvPr>
          <p:cNvSpPr>
            <a:spLocks noGrp="1"/>
          </p:cNvSpPr>
          <p:nvPr>
            <p:ph type="body" sz="half" idx="16"/>
          </p:nvPr>
        </p:nvSpPr>
        <p:spPr>
          <a:xfrm>
            <a:off x="960666" y="5328607"/>
            <a:ext cx="6970822"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7931490" y="2031153"/>
            <a:ext cx="3650910" cy="3650910"/>
          </a:xfrm>
          <a:prstGeom prst="ellipse">
            <a:avLst/>
          </a:prstGeom>
        </p:spPr>
        <p:txBody>
          <a:bodyPr/>
          <a:lstStyle/>
          <a:p>
            <a:r>
              <a:rPr lang="en-US" dirty="0"/>
              <a:t>Click icon to add picture</a:t>
            </a:r>
          </a:p>
        </p:txBody>
      </p:sp>
      <p:sp>
        <p:nvSpPr>
          <p:cNvPr id="16" name="Date Placeholder 15">
            <a:extLst>
              <a:ext uri="{FF2B5EF4-FFF2-40B4-BE49-F238E27FC236}">
                <a16:creationId xmlns:a16="http://schemas.microsoft.com/office/drawing/2014/main" id="{30843267-C01A-455A-D8A3-E8A7C6CFB0F6}"/>
              </a:ext>
            </a:extLst>
          </p:cNvPr>
          <p:cNvSpPr>
            <a:spLocks noGrp="1"/>
          </p:cNvSpPr>
          <p:nvPr>
            <p:ph type="dt" sz="half" idx="18"/>
          </p:nvPr>
        </p:nvSpPr>
        <p:spPr/>
        <p:txBody>
          <a:bodyPr/>
          <a:lstStyle/>
          <a:p>
            <a:fld id="{AA8A0EC6-5648-844A-8827-911B00959032}" type="datetimeFigureOut">
              <a:rPr lang="en-US" smtClean="0"/>
              <a:t>8/5/2024</a:t>
            </a:fld>
            <a:endParaRPr lang="en-US"/>
          </a:p>
        </p:txBody>
      </p:sp>
      <p:sp>
        <p:nvSpPr>
          <p:cNvPr id="17" name="Footer Placeholder 16">
            <a:extLst>
              <a:ext uri="{FF2B5EF4-FFF2-40B4-BE49-F238E27FC236}">
                <a16:creationId xmlns:a16="http://schemas.microsoft.com/office/drawing/2014/main" id="{1DAE6A71-9FA2-20A0-D992-DEBF7FF3301E}"/>
              </a:ext>
            </a:extLst>
          </p:cNvPr>
          <p:cNvSpPr>
            <a:spLocks noGrp="1"/>
          </p:cNvSpPr>
          <p:nvPr>
            <p:ph type="ftr" sz="quarter" idx="19"/>
          </p:nvPr>
        </p:nvSpPr>
        <p:spPr>
          <a:xfrm>
            <a:off x="4038600" y="6356350"/>
            <a:ext cx="4114800" cy="365125"/>
          </a:xfrm>
          <a:prstGeom prst="rect">
            <a:avLst/>
          </a:prstGeom>
        </p:spPr>
        <p:txBody>
          <a:bodyPr/>
          <a:lstStyle/>
          <a:p>
            <a:endParaRPr lang="en-US"/>
          </a:p>
        </p:txBody>
      </p:sp>
      <p:sp>
        <p:nvSpPr>
          <p:cNvPr id="5" name="Text Placeholder 4">
            <a:extLst>
              <a:ext uri="{FF2B5EF4-FFF2-40B4-BE49-F238E27FC236}">
                <a16:creationId xmlns:a16="http://schemas.microsoft.com/office/drawing/2014/main" id="{0985D3E6-EA9D-9DE8-6317-6DF86AEEDB42}"/>
              </a:ext>
            </a:extLst>
          </p:cNvPr>
          <p:cNvSpPr>
            <a:spLocks noGrp="1"/>
          </p:cNvSpPr>
          <p:nvPr>
            <p:ph type="body" sz="quarter" idx="20"/>
          </p:nvPr>
        </p:nvSpPr>
        <p:spPr>
          <a:xfrm>
            <a:off x="8339138" y="6538913"/>
            <a:ext cx="3243262" cy="182562"/>
          </a:xfrm>
        </p:spPr>
        <p:txBody>
          <a:bodyPr>
            <a:noAutofit/>
          </a:bodyPr>
          <a:lstStyle>
            <a:lvl1pPr marL="0" indent="0" algn="r">
              <a:buNone/>
              <a:defRPr sz="1000">
                <a:solidFill>
                  <a:schemeClr val="bg1">
                    <a:lumMod val="65000"/>
                  </a:schemeClr>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30148219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3" name="Text Placeholder 2">
            <a:extLst>
              <a:ext uri="{FF2B5EF4-FFF2-40B4-BE49-F238E27FC236}">
                <a16:creationId xmlns:a16="http://schemas.microsoft.com/office/drawing/2014/main" id="{0ED2C780-6C1C-A81B-5B9E-735DFD6F43D1}"/>
              </a:ext>
            </a:extLst>
          </p:cNvPr>
          <p:cNvSpPr>
            <a:spLocks noGrp="1"/>
          </p:cNvSpPr>
          <p:nvPr>
            <p:ph type="body" idx="18"/>
          </p:nvPr>
        </p:nvSpPr>
        <p:spPr>
          <a:xfrm>
            <a:off x="4369902" y="2185522"/>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7" name="Text Placeholder 3">
            <a:extLst>
              <a:ext uri="{FF2B5EF4-FFF2-40B4-BE49-F238E27FC236}">
                <a16:creationId xmlns:a16="http://schemas.microsoft.com/office/drawing/2014/main" id="{F29AB7CE-949B-41D7-A673-06B30968CD01}"/>
              </a:ext>
            </a:extLst>
          </p:cNvPr>
          <p:cNvSpPr>
            <a:spLocks noGrp="1"/>
          </p:cNvSpPr>
          <p:nvPr>
            <p:ph type="body" sz="half" idx="19"/>
          </p:nvPr>
        </p:nvSpPr>
        <p:spPr>
          <a:xfrm>
            <a:off x="4369902" y="2797069"/>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2" name="Text Placeholder 2">
            <a:extLst>
              <a:ext uri="{FF2B5EF4-FFF2-40B4-BE49-F238E27FC236}">
                <a16:creationId xmlns:a16="http://schemas.microsoft.com/office/drawing/2014/main" id="{AC6C789A-7FB2-432A-6019-3F62E5386F29}"/>
              </a:ext>
            </a:extLst>
          </p:cNvPr>
          <p:cNvSpPr>
            <a:spLocks noGrp="1"/>
          </p:cNvSpPr>
          <p:nvPr>
            <p:ph type="body" idx="21"/>
          </p:nvPr>
        </p:nvSpPr>
        <p:spPr>
          <a:xfrm>
            <a:off x="7987745" y="2185522"/>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3" name="Text Placeholder 3">
            <a:extLst>
              <a:ext uri="{FF2B5EF4-FFF2-40B4-BE49-F238E27FC236}">
                <a16:creationId xmlns:a16="http://schemas.microsoft.com/office/drawing/2014/main" id="{F672CBAF-4BDE-95E9-99A1-9EDDBDEF84DC}"/>
              </a:ext>
            </a:extLst>
          </p:cNvPr>
          <p:cNvSpPr>
            <a:spLocks noGrp="1"/>
          </p:cNvSpPr>
          <p:nvPr>
            <p:ph type="body" sz="half" idx="22"/>
          </p:nvPr>
        </p:nvSpPr>
        <p:spPr>
          <a:xfrm>
            <a:off x="7987745" y="2797069"/>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7" name="Text Placeholder 2">
            <a:extLst>
              <a:ext uri="{FF2B5EF4-FFF2-40B4-BE49-F238E27FC236}">
                <a16:creationId xmlns:a16="http://schemas.microsoft.com/office/drawing/2014/main" id="{1F48CE7A-5E89-3480-B862-44BFAC429981}"/>
              </a:ext>
            </a:extLst>
          </p:cNvPr>
          <p:cNvSpPr>
            <a:spLocks noGrp="1"/>
          </p:cNvSpPr>
          <p:nvPr>
            <p:ph type="body" idx="24"/>
          </p:nvPr>
        </p:nvSpPr>
        <p:spPr>
          <a:xfrm>
            <a:off x="761997" y="2185521"/>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8" name="Text Placeholder 3">
            <a:extLst>
              <a:ext uri="{FF2B5EF4-FFF2-40B4-BE49-F238E27FC236}">
                <a16:creationId xmlns:a16="http://schemas.microsoft.com/office/drawing/2014/main" id="{78CF0CF5-EF6E-47A1-80D2-088122A0E64F}"/>
              </a:ext>
            </a:extLst>
          </p:cNvPr>
          <p:cNvSpPr>
            <a:spLocks noGrp="1"/>
          </p:cNvSpPr>
          <p:nvPr>
            <p:ph type="body" sz="half" idx="25"/>
          </p:nvPr>
        </p:nvSpPr>
        <p:spPr>
          <a:xfrm>
            <a:off x="761997" y="2797068"/>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5" name="Picture Placeholder 14">
            <a:extLst>
              <a:ext uri="{FF2B5EF4-FFF2-40B4-BE49-F238E27FC236}">
                <a16:creationId xmlns:a16="http://schemas.microsoft.com/office/drawing/2014/main" id="{9EA2C811-2433-C4B8-E818-972740C49603}"/>
              </a:ext>
            </a:extLst>
          </p:cNvPr>
          <p:cNvSpPr>
            <a:spLocks noGrp="1"/>
          </p:cNvSpPr>
          <p:nvPr>
            <p:ph type="pic" sz="quarter" idx="26"/>
          </p:nvPr>
        </p:nvSpPr>
        <p:spPr>
          <a:xfrm>
            <a:off x="609600" y="5692875"/>
            <a:ext cx="10972800" cy="539496"/>
          </a:xfrm>
        </p:spPr>
        <p:txBody>
          <a:bodyPr/>
          <a:lstStyle/>
          <a:p>
            <a:endParaRPr lang="en-US"/>
          </a:p>
        </p:txBody>
      </p:sp>
    </p:spTree>
    <p:extLst>
      <p:ext uri="{BB962C8B-B14F-4D97-AF65-F5344CB8AC3E}">
        <p14:creationId xmlns:p14="http://schemas.microsoft.com/office/powerpoint/2010/main" val="35215433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7212496"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3" name="Text Placeholder 2">
            <a:extLst>
              <a:ext uri="{FF2B5EF4-FFF2-40B4-BE49-F238E27FC236}">
                <a16:creationId xmlns:a16="http://schemas.microsoft.com/office/drawing/2014/main" id="{0ED2C780-6C1C-A81B-5B9E-735DFD6F43D1}"/>
              </a:ext>
            </a:extLst>
          </p:cNvPr>
          <p:cNvSpPr>
            <a:spLocks noGrp="1"/>
          </p:cNvSpPr>
          <p:nvPr>
            <p:ph type="body" idx="18"/>
          </p:nvPr>
        </p:nvSpPr>
        <p:spPr>
          <a:xfrm>
            <a:off x="4369902" y="2185522"/>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7" name="Text Placeholder 3">
            <a:extLst>
              <a:ext uri="{FF2B5EF4-FFF2-40B4-BE49-F238E27FC236}">
                <a16:creationId xmlns:a16="http://schemas.microsoft.com/office/drawing/2014/main" id="{F29AB7CE-949B-41D7-A673-06B30968CD01}"/>
              </a:ext>
            </a:extLst>
          </p:cNvPr>
          <p:cNvSpPr>
            <a:spLocks noGrp="1"/>
          </p:cNvSpPr>
          <p:nvPr>
            <p:ph type="body" sz="half" idx="19"/>
          </p:nvPr>
        </p:nvSpPr>
        <p:spPr>
          <a:xfrm>
            <a:off x="4369902" y="2797069"/>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7" name="Text Placeholder 2">
            <a:extLst>
              <a:ext uri="{FF2B5EF4-FFF2-40B4-BE49-F238E27FC236}">
                <a16:creationId xmlns:a16="http://schemas.microsoft.com/office/drawing/2014/main" id="{1F48CE7A-5E89-3480-B862-44BFAC429981}"/>
              </a:ext>
            </a:extLst>
          </p:cNvPr>
          <p:cNvSpPr>
            <a:spLocks noGrp="1"/>
          </p:cNvSpPr>
          <p:nvPr>
            <p:ph type="body" idx="24"/>
          </p:nvPr>
        </p:nvSpPr>
        <p:spPr>
          <a:xfrm>
            <a:off x="761997" y="2185521"/>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8" name="Text Placeholder 3">
            <a:extLst>
              <a:ext uri="{FF2B5EF4-FFF2-40B4-BE49-F238E27FC236}">
                <a16:creationId xmlns:a16="http://schemas.microsoft.com/office/drawing/2014/main" id="{78CF0CF5-EF6E-47A1-80D2-088122A0E64F}"/>
              </a:ext>
            </a:extLst>
          </p:cNvPr>
          <p:cNvSpPr>
            <a:spLocks noGrp="1"/>
          </p:cNvSpPr>
          <p:nvPr>
            <p:ph type="body" sz="half" idx="25"/>
          </p:nvPr>
        </p:nvSpPr>
        <p:spPr>
          <a:xfrm>
            <a:off x="761997" y="2797068"/>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6" name="Picture Placeholder 23">
            <a:extLst>
              <a:ext uri="{FF2B5EF4-FFF2-40B4-BE49-F238E27FC236}">
                <a16:creationId xmlns:a16="http://schemas.microsoft.com/office/drawing/2014/main" id="{BA198D21-2409-AA26-2882-9757585EE7C8}"/>
              </a:ext>
            </a:extLst>
          </p:cNvPr>
          <p:cNvSpPr>
            <a:spLocks noGrp="1"/>
          </p:cNvSpPr>
          <p:nvPr>
            <p:ph type="pic" sz="quarter" idx="17"/>
          </p:nvPr>
        </p:nvSpPr>
        <p:spPr>
          <a:xfrm>
            <a:off x="8262416" y="1594022"/>
            <a:ext cx="3650910" cy="3650910"/>
          </a:xfrm>
          <a:prstGeom prst="ellipse">
            <a:avLst/>
          </a:prstGeom>
        </p:spPr>
        <p:txBody>
          <a:bodyPr/>
          <a:lstStyle/>
          <a:p>
            <a:r>
              <a:rPr lang="en-US" dirty="0"/>
              <a:t>Click icon to add picture</a:t>
            </a:r>
          </a:p>
        </p:txBody>
      </p:sp>
    </p:spTree>
    <p:extLst>
      <p:ext uri="{BB962C8B-B14F-4D97-AF65-F5344CB8AC3E}">
        <p14:creationId xmlns:p14="http://schemas.microsoft.com/office/powerpoint/2010/main" val="4095664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7212496"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7" name="Text Placeholder 2">
            <a:extLst>
              <a:ext uri="{FF2B5EF4-FFF2-40B4-BE49-F238E27FC236}">
                <a16:creationId xmlns:a16="http://schemas.microsoft.com/office/drawing/2014/main" id="{1F48CE7A-5E89-3480-B862-44BFAC429981}"/>
              </a:ext>
            </a:extLst>
          </p:cNvPr>
          <p:cNvSpPr>
            <a:spLocks noGrp="1"/>
          </p:cNvSpPr>
          <p:nvPr>
            <p:ph type="body" idx="24"/>
          </p:nvPr>
        </p:nvSpPr>
        <p:spPr>
          <a:xfrm>
            <a:off x="761996" y="2185521"/>
            <a:ext cx="5334003"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8" name="Text Placeholder 3">
            <a:extLst>
              <a:ext uri="{FF2B5EF4-FFF2-40B4-BE49-F238E27FC236}">
                <a16:creationId xmlns:a16="http://schemas.microsoft.com/office/drawing/2014/main" id="{78CF0CF5-EF6E-47A1-80D2-088122A0E64F}"/>
              </a:ext>
            </a:extLst>
          </p:cNvPr>
          <p:cNvSpPr>
            <a:spLocks noGrp="1"/>
          </p:cNvSpPr>
          <p:nvPr>
            <p:ph type="body" sz="half" idx="25"/>
          </p:nvPr>
        </p:nvSpPr>
        <p:spPr>
          <a:xfrm>
            <a:off x="761997" y="2797068"/>
            <a:ext cx="5334002" cy="2044898"/>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6" name="Picture Placeholder 23">
            <a:extLst>
              <a:ext uri="{FF2B5EF4-FFF2-40B4-BE49-F238E27FC236}">
                <a16:creationId xmlns:a16="http://schemas.microsoft.com/office/drawing/2014/main" id="{BA198D21-2409-AA26-2882-9757585EE7C8}"/>
              </a:ext>
            </a:extLst>
          </p:cNvPr>
          <p:cNvSpPr>
            <a:spLocks noGrp="1"/>
          </p:cNvSpPr>
          <p:nvPr>
            <p:ph type="pic" sz="quarter" idx="17"/>
          </p:nvPr>
        </p:nvSpPr>
        <p:spPr>
          <a:xfrm>
            <a:off x="7822096" y="1594022"/>
            <a:ext cx="3650910" cy="3650910"/>
          </a:xfrm>
          <a:prstGeom prst="ellipse">
            <a:avLst/>
          </a:prstGeom>
        </p:spPr>
        <p:txBody>
          <a:bodyPr/>
          <a:lstStyle/>
          <a:p>
            <a:r>
              <a:rPr lang="en-US" dirty="0"/>
              <a:t>Click icon to add picture</a:t>
            </a:r>
          </a:p>
        </p:txBody>
      </p:sp>
    </p:spTree>
    <p:extLst>
      <p:ext uri="{BB962C8B-B14F-4D97-AF65-F5344CB8AC3E}">
        <p14:creationId xmlns:p14="http://schemas.microsoft.com/office/powerpoint/2010/main" val="23242349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0665" y="1611728"/>
            <a:ext cx="6922301" cy="562749"/>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0665" y="2178669"/>
            <a:ext cx="6922300" cy="837012"/>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7931490" y="2031153"/>
            <a:ext cx="3650910" cy="3650910"/>
          </a:xfrm>
          <a:prstGeom prst="ellipse">
            <a:avLst/>
          </a:prstGeom>
        </p:spPr>
        <p:txBody>
          <a:bodyPr/>
          <a:lstStyle/>
          <a:p>
            <a:r>
              <a:rPr lang="en-US" dirty="0"/>
              <a:t>Click icon to add picture</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1146198" y="3092460"/>
            <a:ext cx="6736768" cy="622646"/>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1146197" y="3689968"/>
            <a:ext cx="6736767" cy="926101"/>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1378113" y="4763061"/>
            <a:ext cx="6504852" cy="581992"/>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1378112" y="5380382"/>
            <a:ext cx="6504851" cy="865633"/>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Text Placeholder 4">
            <a:extLst>
              <a:ext uri="{FF2B5EF4-FFF2-40B4-BE49-F238E27FC236}">
                <a16:creationId xmlns:a16="http://schemas.microsoft.com/office/drawing/2014/main" id="{231F54DF-E984-A005-B56B-B62147C13B6C}"/>
              </a:ext>
            </a:extLst>
          </p:cNvPr>
          <p:cNvSpPr>
            <a:spLocks noGrp="1"/>
          </p:cNvSpPr>
          <p:nvPr>
            <p:ph type="body" sz="quarter" idx="22"/>
          </p:nvPr>
        </p:nvSpPr>
        <p:spPr>
          <a:xfrm>
            <a:off x="8339138" y="6538913"/>
            <a:ext cx="3243262" cy="182562"/>
          </a:xfrm>
        </p:spPr>
        <p:txBody>
          <a:bodyPr>
            <a:noAutofit/>
          </a:bodyPr>
          <a:lstStyle>
            <a:lvl1pPr marL="0" indent="0" algn="r">
              <a:buNone/>
              <a:defRPr sz="1000">
                <a:solidFill>
                  <a:schemeClr val="bg1">
                    <a:lumMod val="65000"/>
                  </a:schemeClr>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5071602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2439" y="1925949"/>
            <a:ext cx="5157787"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2439" y="2537496"/>
            <a:ext cx="5157786"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6426387" y="1925949"/>
            <a:ext cx="5157787"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6426387" y="2537496"/>
            <a:ext cx="5157786"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960665" y="3752680"/>
            <a:ext cx="5157787"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960665" y="4364227"/>
            <a:ext cx="5157786"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2" name="Picture Placeholder 11">
            <a:extLst>
              <a:ext uri="{FF2B5EF4-FFF2-40B4-BE49-F238E27FC236}">
                <a16:creationId xmlns:a16="http://schemas.microsoft.com/office/drawing/2014/main" id="{61C98F61-9164-7CDA-F0A4-B90327F23F7A}"/>
              </a:ext>
            </a:extLst>
          </p:cNvPr>
          <p:cNvSpPr>
            <a:spLocks noGrp="1"/>
          </p:cNvSpPr>
          <p:nvPr>
            <p:ph type="pic" sz="quarter" idx="22"/>
          </p:nvPr>
        </p:nvSpPr>
        <p:spPr>
          <a:xfrm>
            <a:off x="6426200" y="3752850"/>
            <a:ext cx="5156200" cy="2457450"/>
          </a:xfrm>
        </p:spPr>
        <p:txBody>
          <a:bodyPr/>
          <a:lstStyle/>
          <a:p>
            <a:endParaRPr lang="en-US"/>
          </a:p>
        </p:txBody>
      </p:sp>
    </p:spTree>
    <p:extLst>
      <p:ext uri="{BB962C8B-B14F-4D97-AF65-F5344CB8AC3E}">
        <p14:creationId xmlns:p14="http://schemas.microsoft.com/office/powerpoint/2010/main" val="1590724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7362553" cy="1230485"/>
          </a:xfrm>
          <a:prstGeom prst="rect">
            <a:avLst/>
          </a:prstGeom>
        </p:spPr>
        <p:txBody>
          <a:bodyPr>
            <a:noAutofit/>
          </a:bodyPr>
          <a:lstStyle/>
          <a:p>
            <a:r>
              <a:rPr lang="en-US"/>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0665" y="1925949"/>
            <a:ext cx="3259182"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0665" y="2537496"/>
            <a:ext cx="3259180" cy="1215184"/>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4712973" y="1925949"/>
            <a:ext cx="3259182"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4712973" y="2537495"/>
            <a:ext cx="3259180" cy="1197477"/>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960665" y="3752680"/>
            <a:ext cx="7011488"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960665" y="4364227"/>
            <a:ext cx="7011488"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2" name="Picture Placeholder 11">
            <a:extLst>
              <a:ext uri="{FF2B5EF4-FFF2-40B4-BE49-F238E27FC236}">
                <a16:creationId xmlns:a16="http://schemas.microsoft.com/office/drawing/2014/main" id="{BBB6EDE2-F53E-7B97-FF80-7764EECA4CCF}"/>
              </a:ext>
            </a:extLst>
          </p:cNvPr>
          <p:cNvSpPr>
            <a:spLocks noGrp="1"/>
          </p:cNvSpPr>
          <p:nvPr>
            <p:ph type="pic" sz="quarter" idx="22"/>
          </p:nvPr>
        </p:nvSpPr>
        <p:spPr>
          <a:xfrm>
            <a:off x="8485188" y="0"/>
            <a:ext cx="3706812" cy="6858000"/>
          </a:xfrm>
        </p:spPr>
        <p:txBody>
          <a:bodyPr/>
          <a:lstStyle/>
          <a:p>
            <a:endParaRPr lang="en-US"/>
          </a:p>
        </p:txBody>
      </p:sp>
    </p:spTree>
    <p:extLst>
      <p:ext uri="{BB962C8B-B14F-4D97-AF65-F5344CB8AC3E}">
        <p14:creationId xmlns:p14="http://schemas.microsoft.com/office/powerpoint/2010/main" val="7266216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681E5-DE3E-1E52-3179-344AB5B2A570}"/>
              </a:ext>
            </a:extLst>
          </p:cNvPr>
          <p:cNvSpPr>
            <a:spLocks noGrp="1"/>
          </p:cNvSpPr>
          <p:nvPr>
            <p:ph type="title"/>
          </p:nvPr>
        </p:nvSpPr>
        <p:spPr>
          <a:xfrm>
            <a:off x="609600" y="363537"/>
            <a:ext cx="10972800" cy="123048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89A41B8-CF99-8A7C-E16D-CFEF1E099C4C}"/>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4" name="Footer Placeholder 3">
            <a:extLst>
              <a:ext uri="{FF2B5EF4-FFF2-40B4-BE49-F238E27FC236}">
                <a16:creationId xmlns:a16="http://schemas.microsoft.com/office/drawing/2014/main" id="{F9989524-6BA7-0F2E-1749-175C6928696B}"/>
              </a:ext>
            </a:extLst>
          </p:cNvPr>
          <p:cNvSpPr>
            <a:spLocks noGrp="1"/>
          </p:cNvSpPr>
          <p:nvPr>
            <p:ph type="ftr" sz="quarter" idx="11"/>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21865740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E6759F-66EA-8EE3-A2F4-F15BA2F9B5C8}"/>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3" name="Footer Placeholder 2">
            <a:extLst>
              <a:ext uri="{FF2B5EF4-FFF2-40B4-BE49-F238E27FC236}">
                <a16:creationId xmlns:a16="http://schemas.microsoft.com/office/drawing/2014/main" id="{46548357-3F2C-483C-C0FC-FD9FB673CEB7}"/>
              </a:ext>
            </a:extLst>
          </p:cNvPr>
          <p:cNvSpPr>
            <a:spLocks noGrp="1"/>
          </p:cNvSpPr>
          <p:nvPr>
            <p:ph type="ftr" sz="quarter" idx="11"/>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30580309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609600" y="3926541"/>
            <a:ext cx="10972800" cy="1663044"/>
          </a:xfrm>
          <a:prstGeom prst="rect">
            <a:avLst/>
          </a:prstGeo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609600" y="5735636"/>
            <a:ext cx="10972800" cy="474663"/>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Picture Placeholder 8">
            <a:extLst>
              <a:ext uri="{FF2B5EF4-FFF2-40B4-BE49-F238E27FC236}">
                <a16:creationId xmlns:a16="http://schemas.microsoft.com/office/drawing/2014/main" id="{0849934F-55C5-A548-E041-1CB8C42DF0E6}"/>
              </a:ext>
            </a:extLst>
          </p:cNvPr>
          <p:cNvSpPr>
            <a:spLocks noGrp="1"/>
          </p:cNvSpPr>
          <p:nvPr>
            <p:ph type="pic" sz="quarter" idx="13"/>
          </p:nvPr>
        </p:nvSpPr>
        <p:spPr>
          <a:xfrm>
            <a:off x="0" y="0"/>
            <a:ext cx="12192000" cy="3926541"/>
          </a:xfrm>
        </p:spPr>
        <p:txBody>
          <a:bodyPr/>
          <a:lstStyle/>
          <a:p>
            <a:r>
              <a:rPr lang="en-US" dirty="0"/>
              <a:t>Click icon to add picture</a:t>
            </a:r>
          </a:p>
        </p:txBody>
      </p:sp>
    </p:spTree>
    <p:extLst>
      <p:ext uri="{BB962C8B-B14F-4D97-AF65-F5344CB8AC3E}">
        <p14:creationId xmlns:p14="http://schemas.microsoft.com/office/powerpoint/2010/main" val="35030922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3265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E233B7A8-EAC1-BB10-046A-5FF1E22B54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42C48612-59D5-C3CD-EBDF-97AA3BB7B2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799287B-634B-5C2A-0251-1CDB50FE54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6366981-C1AA-45D1-9C96-5D5530D2BFB7}" type="datetimeFigureOut">
              <a:rPr lang="de-DE" smtClean="0"/>
              <a:t>05.08.2024</a:t>
            </a:fld>
            <a:endParaRPr lang="de-DE"/>
          </a:p>
        </p:txBody>
      </p:sp>
      <p:sp>
        <p:nvSpPr>
          <p:cNvPr id="5" name="Fußzeilenplatzhalter 4">
            <a:extLst>
              <a:ext uri="{FF2B5EF4-FFF2-40B4-BE49-F238E27FC236}">
                <a16:creationId xmlns:a16="http://schemas.microsoft.com/office/drawing/2014/main" id="{87DDA7E3-C197-4D2E-F5F9-8ACBA1A84C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09AFDCD7-FF91-61FB-643D-A1E435E45D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BCD43CC-5C9E-4A0F-9261-D61A3E230905}" type="slidenum">
              <a:rPr lang="de-DE" smtClean="0"/>
              <a:t>‹Nr.›</a:t>
            </a:fld>
            <a:endParaRPr lang="de-DE"/>
          </a:p>
        </p:txBody>
      </p:sp>
    </p:spTree>
    <p:extLst>
      <p:ext uri="{BB962C8B-B14F-4D97-AF65-F5344CB8AC3E}">
        <p14:creationId xmlns:p14="http://schemas.microsoft.com/office/powerpoint/2010/main" val="38852784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8357E25-C674-3745-6594-912F15B9826E}"/>
              </a:ext>
            </a:extLst>
          </p:cNvPr>
          <p:cNvSpPr>
            <a:spLocks noGrp="1"/>
          </p:cNvSpPr>
          <p:nvPr>
            <p:ph type="body" idx="1"/>
          </p:nvPr>
        </p:nvSpPr>
        <p:spPr>
          <a:xfrm>
            <a:off x="952500" y="1847056"/>
            <a:ext cx="106299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FF64DF9-DAEC-F283-848F-16438F855A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A0EC6-5648-844A-8827-911B00959032}" type="datetimeFigureOut">
              <a:rPr lang="en-US" smtClean="0"/>
              <a:t>8/5/2024</a:t>
            </a:fld>
            <a:endParaRPr lang="en-US"/>
          </a:p>
        </p:txBody>
      </p:sp>
      <p:sp>
        <p:nvSpPr>
          <p:cNvPr id="10" name="Title Placeholder 9">
            <a:extLst>
              <a:ext uri="{FF2B5EF4-FFF2-40B4-BE49-F238E27FC236}">
                <a16:creationId xmlns:a16="http://schemas.microsoft.com/office/drawing/2014/main" id="{2390A06B-2D1F-A145-446B-BF268052479A}"/>
              </a:ext>
            </a:extLst>
          </p:cNvPr>
          <p:cNvSpPr>
            <a:spLocks noGrp="1"/>
          </p:cNvSpPr>
          <p:nvPr>
            <p:ph type="title"/>
          </p:nvPr>
        </p:nvSpPr>
        <p:spPr>
          <a:xfrm>
            <a:off x="952500" y="363537"/>
            <a:ext cx="10629900" cy="1236663"/>
          </a:xfrm>
          <a:prstGeom prst="rect">
            <a:avLst/>
          </a:prstGeom>
        </p:spPr>
        <p:txBody>
          <a:bodyPr vert="horz" lIns="91440" tIns="45720" rIns="91440" bIns="45720" rtlCol="0" anchor="ctr">
            <a:normAutofit/>
          </a:bodyPr>
          <a:lstStyle/>
          <a:p>
            <a:r>
              <a:rPr lang="en-US" dirty="0"/>
              <a:t>Click to edit Master title style</a:t>
            </a:r>
          </a:p>
        </p:txBody>
      </p:sp>
      <p:sp>
        <p:nvSpPr>
          <p:cNvPr id="13" name="Footer Placeholder 12">
            <a:extLst>
              <a:ext uri="{FF2B5EF4-FFF2-40B4-BE49-F238E27FC236}">
                <a16:creationId xmlns:a16="http://schemas.microsoft.com/office/drawing/2014/main" id="{2D227A9A-BF27-C878-C29C-004A9358CE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10713954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5" r:id="rId3"/>
    <p:sldLayoutId id="2147483671" r:id="rId4"/>
    <p:sldLayoutId id="2147483672" r:id="rId5"/>
    <p:sldLayoutId id="2147483666" r:id="rId6"/>
    <p:sldLayoutId id="2147483667" r:id="rId7"/>
    <p:sldLayoutId id="2147483668" r:id="rId8"/>
    <p:sldLayoutId id="2147483669" r:id="rId9"/>
    <p:sldLayoutId id="2147483670" r:id="rId10"/>
    <p:sldLayoutId id="2147483660" r:id="rId11"/>
    <p:sldLayoutId id="2147483673" r:id="rId12"/>
  </p:sldLayoutIdLst>
  <p:txStyles>
    <p:titleStyle>
      <a:lvl1pPr algn="l" defTabSz="914400" rtl="0" eaLnBrk="1" latinLnBrk="0" hangingPunct="1">
        <a:lnSpc>
          <a:spcPct val="90000"/>
        </a:lnSpc>
        <a:spcBef>
          <a:spcPct val="0"/>
        </a:spcBef>
        <a:buNone/>
        <a:defRPr sz="4400" kern="1200">
          <a:solidFill>
            <a:schemeClr val="tx1">
              <a:lumMod val="75000"/>
              <a:lumOff val="25000"/>
            </a:schemeClr>
          </a:solidFill>
          <a:latin typeface="+mn-lt"/>
          <a:ea typeface="+mj-ea"/>
          <a:cs typeface="MV Boli" panose="0200050003020009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
          <p15:clr>
            <a:srgbClr val="F26B43"/>
          </p15:clr>
        </p15:guide>
        <p15:guide id="2" pos="384">
          <p15:clr>
            <a:srgbClr val="F26B43"/>
          </p15:clr>
        </p15:guide>
        <p15:guide id="3" pos="600">
          <p15:clr>
            <a:srgbClr val="F26B43"/>
          </p15:clr>
        </p15:guide>
        <p15:guide id="4" pos="7296">
          <p15:clr>
            <a:srgbClr val="F26B43"/>
          </p15:clr>
        </p15:guide>
        <p15:guide id="5" orient="horz" pos="3912">
          <p15:clr>
            <a:srgbClr val="F26B43"/>
          </p15:clr>
        </p15:guide>
        <p15:guide id="6" orient="horz" pos="100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5A6AA-D81C-6E01-58E6-D7ED9233D9A6}"/>
              </a:ext>
            </a:extLst>
          </p:cNvPr>
          <p:cNvSpPr>
            <a:spLocks noGrp="1"/>
          </p:cNvSpPr>
          <p:nvPr>
            <p:ph type="ctrTitle"/>
          </p:nvPr>
        </p:nvSpPr>
        <p:spPr/>
        <p:txBody>
          <a:bodyPr>
            <a:normAutofit fontScale="90000"/>
          </a:bodyPr>
          <a:lstStyle/>
          <a:p>
            <a:r>
              <a:rPr lang="en-US" dirty="0"/>
              <a:t>Security Identifier </a:t>
            </a:r>
            <a:r>
              <a:rPr lang="en-US" dirty="0" err="1"/>
              <a:t>im</a:t>
            </a:r>
            <a:r>
              <a:rPr lang="en-US" dirty="0"/>
              <a:t> Active Directory</a:t>
            </a:r>
          </a:p>
        </p:txBody>
      </p:sp>
      <p:sp>
        <p:nvSpPr>
          <p:cNvPr id="3" name="Subtitle 2">
            <a:extLst>
              <a:ext uri="{FF2B5EF4-FFF2-40B4-BE49-F238E27FC236}">
                <a16:creationId xmlns:a16="http://schemas.microsoft.com/office/drawing/2014/main" id="{E81B5D12-45B6-A823-90B1-7B0C230D9815}"/>
              </a:ext>
            </a:extLst>
          </p:cNvPr>
          <p:cNvSpPr>
            <a:spLocks noGrp="1"/>
          </p:cNvSpPr>
          <p:nvPr>
            <p:ph type="subTitle" idx="1"/>
          </p:nvPr>
        </p:nvSpPr>
        <p:spPr/>
        <p:txBody>
          <a:bodyPr/>
          <a:lstStyle/>
          <a:p>
            <a:r>
              <a:rPr lang="en-US"/>
              <a:t>Jörn </a:t>
            </a:r>
            <a:r>
              <a:rPr lang="en-US" dirty="0"/>
              <a:t>Walter</a:t>
            </a:r>
          </a:p>
        </p:txBody>
      </p:sp>
      <p:pic>
        <p:nvPicPr>
          <p:cNvPr id="5" name="Bildplatzhalter 4">
            <a:extLst>
              <a:ext uri="{FF2B5EF4-FFF2-40B4-BE49-F238E27FC236}">
                <a16:creationId xmlns:a16="http://schemas.microsoft.com/office/drawing/2014/main" id="{0FD2EA43-2A25-DBBB-1729-1EB48008F375}"/>
              </a:ext>
            </a:extLst>
          </p:cNvPr>
          <p:cNvPicPr>
            <a:picLocks noGrp="1" noChangeAspect="1"/>
          </p:cNvPicPr>
          <p:nvPr>
            <p:ph type="pic" sz="quarter" idx="13"/>
          </p:nvPr>
        </p:nvPicPr>
        <p:blipFill>
          <a:blip r:embed="rId2"/>
          <a:srcRect l="20" r="20"/>
          <a:stretch>
            <a:fillRect/>
          </a:stretch>
        </p:blipFill>
        <p:spPr/>
      </p:pic>
    </p:spTree>
    <p:extLst>
      <p:ext uri="{BB962C8B-B14F-4D97-AF65-F5344CB8AC3E}">
        <p14:creationId xmlns:p14="http://schemas.microsoft.com/office/powerpoint/2010/main" val="921526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C603DE-03C4-1B96-8825-56D45AF3B537}"/>
              </a:ext>
            </a:extLst>
          </p:cNvPr>
          <p:cNvSpPr>
            <a:spLocks noGrp="1"/>
          </p:cNvSpPr>
          <p:nvPr>
            <p:ph type="title"/>
          </p:nvPr>
        </p:nvSpPr>
        <p:spPr/>
        <p:txBody>
          <a:bodyPr/>
          <a:lstStyle/>
          <a:p>
            <a:r>
              <a:rPr lang="de-DE"/>
              <a:t>Einführung zu Security Identifier (SID)</a:t>
            </a:r>
          </a:p>
        </p:txBody>
      </p:sp>
      <p:sp>
        <p:nvSpPr>
          <p:cNvPr id="3" name="Textplatzhalter 2">
            <a:extLst>
              <a:ext uri="{FF2B5EF4-FFF2-40B4-BE49-F238E27FC236}">
                <a16:creationId xmlns:a16="http://schemas.microsoft.com/office/drawing/2014/main" id="{C41B8C6F-6C96-0413-C162-DB77D8B22714}"/>
              </a:ext>
            </a:extLst>
          </p:cNvPr>
          <p:cNvSpPr>
            <a:spLocks noGrp="1"/>
          </p:cNvSpPr>
          <p:nvPr>
            <p:ph type="body" idx="1"/>
          </p:nvPr>
        </p:nvSpPr>
        <p:spPr/>
        <p:txBody>
          <a:bodyPr/>
          <a:lstStyle/>
          <a:p>
            <a:r>
              <a:rPr lang="de-DE"/>
              <a:t>Erklärung von SID</a:t>
            </a:r>
          </a:p>
        </p:txBody>
      </p:sp>
      <p:sp>
        <p:nvSpPr>
          <p:cNvPr id="4" name="Textplatzhalter 3">
            <a:extLst>
              <a:ext uri="{FF2B5EF4-FFF2-40B4-BE49-F238E27FC236}">
                <a16:creationId xmlns:a16="http://schemas.microsoft.com/office/drawing/2014/main" id="{05216345-2FEA-7352-5A76-1784D37B14C5}"/>
              </a:ext>
            </a:extLst>
          </p:cNvPr>
          <p:cNvSpPr>
            <a:spLocks noGrp="1"/>
          </p:cNvSpPr>
          <p:nvPr>
            <p:ph type="body" sz="half" idx="2"/>
          </p:nvPr>
        </p:nvSpPr>
        <p:spPr/>
        <p:txBody>
          <a:bodyPr/>
          <a:lstStyle/>
          <a:p>
            <a:r>
              <a:rPr lang="de-DE" sz="1400"/>
              <a:t>Ein Security Identifier (SID) ist eine eindeutige Kennung, die jedem Sicherheitsprinzipal in einem Windows-Betriebssystem zugewiesen wird. SIDs sind entscheidend für die Identifizierung von Benutzern, Gruppen und Computern im Active Directory. Sie dienen dazu, Zugriffe auf Ressourcen zu kontrollieren und sicherzustellen, dass nur autorisierte Entitäten auf bestimmte Daten zugreifen können.</a:t>
            </a:r>
          </a:p>
        </p:txBody>
      </p:sp>
      <p:sp>
        <p:nvSpPr>
          <p:cNvPr id="5" name="Textplatzhalter 4">
            <a:extLst>
              <a:ext uri="{FF2B5EF4-FFF2-40B4-BE49-F238E27FC236}">
                <a16:creationId xmlns:a16="http://schemas.microsoft.com/office/drawing/2014/main" id="{4A4D8CEB-AE58-A389-050D-5A418D8ACB10}"/>
              </a:ext>
            </a:extLst>
          </p:cNvPr>
          <p:cNvSpPr>
            <a:spLocks noGrp="1"/>
          </p:cNvSpPr>
          <p:nvPr>
            <p:ph type="body" idx="13"/>
          </p:nvPr>
        </p:nvSpPr>
        <p:spPr/>
        <p:txBody>
          <a:bodyPr/>
          <a:lstStyle/>
          <a:p>
            <a:r>
              <a:rPr lang="de-DE"/>
              <a:t>Wichtigkeit von SID im Active Directory</a:t>
            </a:r>
          </a:p>
        </p:txBody>
      </p:sp>
      <p:sp>
        <p:nvSpPr>
          <p:cNvPr id="6" name="Textplatzhalter 5">
            <a:extLst>
              <a:ext uri="{FF2B5EF4-FFF2-40B4-BE49-F238E27FC236}">
                <a16:creationId xmlns:a16="http://schemas.microsoft.com/office/drawing/2014/main" id="{FB9B6D92-E287-C6FD-AF17-0B8DD56A48E4}"/>
              </a:ext>
            </a:extLst>
          </p:cNvPr>
          <p:cNvSpPr>
            <a:spLocks noGrp="1"/>
          </p:cNvSpPr>
          <p:nvPr>
            <p:ph type="body" sz="half" idx="14"/>
          </p:nvPr>
        </p:nvSpPr>
        <p:spPr/>
        <p:txBody>
          <a:bodyPr/>
          <a:lstStyle/>
          <a:p>
            <a:r>
              <a:rPr lang="de-DE" sz="1400"/>
              <a:t>SIDs spielen eine zentrale Rolle im Active Directory, da sie die Grundlage für die Sicherheitsarchitektur bilden. Durch die Verwendung von SIDs kann das Active Directory Richtlinien definieren, Berechtigungen vergeben und die gesamte Zugriffskontrolle verwalten. Ohne SIDs wäre eine effektive Sicherheitsimplementierung im Active Directory nicht möglich.</a:t>
            </a:r>
          </a:p>
        </p:txBody>
      </p:sp>
      <p:sp>
        <p:nvSpPr>
          <p:cNvPr id="7" name="Textplatzhalter 6">
            <a:extLst>
              <a:ext uri="{FF2B5EF4-FFF2-40B4-BE49-F238E27FC236}">
                <a16:creationId xmlns:a16="http://schemas.microsoft.com/office/drawing/2014/main" id="{66645DF4-EE70-0AB6-616D-1C2DA53DCCB8}"/>
              </a:ext>
            </a:extLst>
          </p:cNvPr>
          <p:cNvSpPr>
            <a:spLocks noGrp="1"/>
          </p:cNvSpPr>
          <p:nvPr>
            <p:ph type="body" idx="15"/>
          </p:nvPr>
        </p:nvSpPr>
        <p:spPr/>
        <p:txBody>
          <a:bodyPr/>
          <a:lstStyle/>
          <a:p>
            <a:r>
              <a:rPr lang="de-DE"/>
              <a:t>Warum SIDs relevant sind</a:t>
            </a:r>
          </a:p>
        </p:txBody>
      </p:sp>
      <p:sp>
        <p:nvSpPr>
          <p:cNvPr id="8" name="Textplatzhalter 7">
            <a:extLst>
              <a:ext uri="{FF2B5EF4-FFF2-40B4-BE49-F238E27FC236}">
                <a16:creationId xmlns:a16="http://schemas.microsoft.com/office/drawing/2014/main" id="{E7E5846C-97B7-ED37-C767-28AF16D9C088}"/>
              </a:ext>
            </a:extLst>
          </p:cNvPr>
          <p:cNvSpPr>
            <a:spLocks noGrp="1"/>
          </p:cNvSpPr>
          <p:nvPr>
            <p:ph type="body" sz="half" idx="16"/>
          </p:nvPr>
        </p:nvSpPr>
        <p:spPr/>
        <p:txBody>
          <a:bodyPr/>
          <a:lstStyle/>
          <a:p>
            <a:r>
              <a:rPr lang="de-DE" sz="1400"/>
              <a:t>SIDs tragen wesentlich zur Sicherheit und Integrität des Active Directory bei, da sie es ermöglichen, Berechtigungen und Zugriffe präzise zu steuern. Sie sind unveränderlich und eindeutig, was ihre Verwendung in sicherheitskritischen Prozessen und Mechanismen essentiell macht.</a:t>
            </a:r>
          </a:p>
        </p:txBody>
      </p:sp>
      <p:pic>
        <p:nvPicPr>
          <p:cNvPr id="11" name="Bildplatzhalter 10">
            <a:extLst>
              <a:ext uri="{FF2B5EF4-FFF2-40B4-BE49-F238E27FC236}">
                <a16:creationId xmlns:a16="http://schemas.microsoft.com/office/drawing/2014/main" id="{E1A2906B-EB86-78B0-AB86-347BC8D4920F}"/>
              </a:ext>
            </a:extLst>
          </p:cNvPr>
          <p:cNvPicPr>
            <a:picLocks noGrp="1" noChangeAspect="1"/>
          </p:cNvPicPr>
          <p:nvPr>
            <p:ph type="pic" sz="quarter" idx="17"/>
          </p:nvPr>
        </p:nvPicPr>
        <p:blipFill>
          <a:blip r:embed="rId2"/>
          <a:srcRect l="12500" r="12500"/>
          <a:stretch>
            <a:fillRect/>
          </a:stretch>
        </p:blipFill>
        <p:spPr/>
      </p:pic>
      <p:sp>
        <p:nvSpPr>
          <p:cNvPr id="10" name="Textplatzhalter 9">
            <a:extLst>
              <a:ext uri="{FF2B5EF4-FFF2-40B4-BE49-F238E27FC236}">
                <a16:creationId xmlns:a16="http://schemas.microsoft.com/office/drawing/2014/main" id="{3DC38614-0FF7-19C1-DE0C-BEC63C3EC10F}"/>
              </a:ext>
            </a:extLst>
          </p:cNvPr>
          <p:cNvSpPr>
            <a:spLocks noGrp="1"/>
          </p:cNvSpPr>
          <p:nvPr>
            <p:ph type="body" sz="quarter" idx="20"/>
          </p:nvPr>
        </p:nvSpPr>
        <p:spPr/>
        <p:txBody>
          <a:bodyPr/>
          <a:lstStyle/>
          <a:p>
            <a:r>
              <a:rPr lang="de-DE"/>
              <a:t>Photos provided by Unsplash</a:t>
            </a:r>
          </a:p>
        </p:txBody>
      </p:sp>
    </p:spTree>
    <p:extLst>
      <p:ext uri="{BB962C8B-B14F-4D97-AF65-F5344CB8AC3E}">
        <p14:creationId xmlns:p14="http://schemas.microsoft.com/office/powerpoint/2010/main" val="811277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6E80EF-08ED-04D8-C1CD-BA7F4E2F8A0F}"/>
              </a:ext>
            </a:extLst>
          </p:cNvPr>
          <p:cNvSpPr>
            <a:spLocks noGrp="1"/>
          </p:cNvSpPr>
          <p:nvPr>
            <p:ph type="title"/>
          </p:nvPr>
        </p:nvSpPr>
        <p:spPr/>
        <p:txBody>
          <a:bodyPr/>
          <a:lstStyle/>
          <a:p>
            <a:r>
              <a:rPr lang="de-DE"/>
              <a:t>Aufbau eines SID</a:t>
            </a:r>
          </a:p>
        </p:txBody>
      </p:sp>
      <p:sp>
        <p:nvSpPr>
          <p:cNvPr id="3" name="Textplatzhalter 2">
            <a:extLst>
              <a:ext uri="{FF2B5EF4-FFF2-40B4-BE49-F238E27FC236}">
                <a16:creationId xmlns:a16="http://schemas.microsoft.com/office/drawing/2014/main" id="{DB9764AB-FF14-EF27-1C24-16BA821B1635}"/>
              </a:ext>
            </a:extLst>
          </p:cNvPr>
          <p:cNvSpPr>
            <a:spLocks noGrp="1"/>
          </p:cNvSpPr>
          <p:nvPr>
            <p:ph type="body" idx="18"/>
          </p:nvPr>
        </p:nvSpPr>
        <p:spPr/>
        <p:txBody>
          <a:bodyPr/>
          <a:lstStyle/>
          <a:p>
            <a:r>
              <a:rPr lang="de-DE"/>
              <a:t>Bestandteile eines SID</a:t>
            </a:r>
          </a:p>
        </p:txBody>
      </p:sp>
      <p:sp>
        <p:nvSpPr>
          <p:cNvPr id="4" name="Textplatzhalter 3">
            <a:extLst>
              <a:ext uri="{FF2B5EF4-FFF2-40B4-BE49-F238E27FC236}">
                <a16:creationId xmlns:a16="http://schemas.microsoft.com/office/drawing/2014/main" id="{046BD787-07A6-3A73-6E3F-CBCEFC4C6293}"/>
              </a:ext>
            </a:extLst>
          </p:cNvPr>
          <p:cNvSpPr>
            <a:spLocks noGrp="1"/>
          </p:cNvSpPr>
          <p:nvPr>
            <p:ph type="body" sz="half" idx="19"/>
          </p:nvPr>
        </p:nvSpPr>
        <p:spPr/>
        <p:txBody>
          <a:bodyPr/>
          <a:lstStyle/>
          <a:p>
            <a:r>
              <a:rPr lang="de-DE" sz="1400"/>
              <a:t>Ein SID setzt sich aus mehreren Teilen zusammen, darunter eine Domänen-ID, eine Domänenrelativen ID und eine Sicherheitsautoritäts-ID. Jeder Teil hat eine spezifische Rolle bei der Identifizierung und Autorisierung von Objekten im Active Directory.</a:t>
            </a:r>
          </a:p>
        </p:txBody>
      </p:sp>
      <p:sp>
        <p:nvSpPr>
          <p:cNvPr id="5" name="Textplatzhalter 4">
            <a:extLst>
              <a:ext uri="{FF2B5EF4-FFF2-40B4-BE49-F238E27FC236}">
                <a16:creationId xmlns:a16="http://schemas.microsoft.com/office/drawing/2014/main" id="{BF2F495E-A220-75EB-6296-C544B6BD63F2}"/>
              </a:ext>
            </a:extLst>
          </p:cNvPr>
          <p:cNvSpPr>
            <a:spLocks noGrp="1"/>
          </p:cNvSpPr>
          <p:nvPr>
            <p:ph type="body" idx="21"/>
          </p:nvPr>
        </p:nvSpPr>
        <p:spPr/>
        <p:txBody>
          <a:bodyPr/>
          <a:lstStyle/>
          <a:p>
            <a:r>
              <a:rPr lang="de-DE"/>
              <a:t>Bedeutung der SID-Teile</a:t>
            </a:r>
          </a:p>
        </p:txBody>
      </p:sp>
      <p:sp>
        <p:nvSpPr>
          <p:cNvPr id="6" name="Textplatzhalter 5">
            <a:extLst>
              <a:ext uri="{FF2B5EF4-FFF2-40B4-BE49-F238E27FC236}">
                <a16:creationId xmlns:a16="http://schemas.microsoft.com/office/drawing/2014/main" id="{B6F78BBD-E35D-EE8E-CDFB-6E6F2D70CB7C}"/>
              </a:ext>
            </a:extLst>
          </p:cNvPr>
          <p:cNvSpPr>
            <a:spLocks noGrp="1"/>
          </p:cNvSpPr>
          <p:nvPr>
            <p:ph type="body" sz="half" idx="22"/>
          </p:nvPr>
        </p:nvSpPr>
        <p:spPr/>
        <p:txBody>
          <a:bodyPr/>
          <a:lstStyle/>
          <a:p>
            <a:r>
              <a:rPr lang="de-DE" sz="1400"/>
              <a:t>Die verschiedenen Teile eines SID tragen zur eindeutigen Identifizierung von Sicherheitsprinzipalen bei. Die Domänen-ID kennzeichnet die spezifische Domäne, während die Domänenrelativen ID und die Sicherheitsautoritäts-ID zusätzliche Informationen bereitstellen, um Berechtigungen zu verwalten.</a:t>
            </a:r>
          </a:p>
        </p:txBody>
      </p:sp>
      <p:sp>
        <p:nvSpPr>
          <p:cNvPr id="7" name="Textplatzhalter 6">
            <a:extLst>
              <a:ext uri="{FF2B5EF4-FFF2-40B4-BE49-F238E27FC236}">
                <a16:creationId xmlns:a16="http://schemas.microsoft.com/office/drawing/2014/main" id="{48CBA099-7DD5-3644-BE23-0F7B6CBDBFB9}"/>
              </a:ext>
            </a:extLst>
          </p:cNvPr>
          <p:cNvSpPr>
            <a:spLocks noGrp="1"/>
          </p:cNvSpPr>
          <p:nvPr>
            <p:ph type="body" idx="24"/>
          </p:nvPr>
        </p:nvSpPr>
        <p:spPr/>
        <p:txBody>
          <a:bodyPr/>
          <a:lstStyle/>
          <a:p>
            <a:r>
              <a:rPr lang="de-DE"/>
              <a:t>SID-Struktur verstehen</a:t>
            </a:r>
          </a:p>
        </p:txBody>
      </p:sp>
      <p:sp>
        <p:nvSpPr>
          <p:cNvPr id="8" name="Textplatzhalter 7">
            <a:extLst>
              <a:ext uri="{FF2B5EF4-FFF2-40B4-BE49-F238E27FC236}">
                <a16:creationId xmlns:a16="http://schemas.microsoft.com/office/drawing/2014/main" id="{B4A8AAAA-9876-D5F5-F223-862115A0C0AB}"/>
              </a:ext>
            </a:extLst>
          </p:cNvPr>
          <p:cNvSpPr>
            <a:spLocks noGrp="1"/>
          </p:cNvSpPr>
          <p:nvPr>
            <p:ph type="body" sz="half" idx="25"/>
          </p:nvPr>
        </p:nvSpPr>
        <p:spPr/>
        <p:txBody>
          <a:bodyPr/>
          <a:lstStyle/>
          <a:p>
            <a:r>
              <a:rPr lang="de-DE" sz="1400"/>
              <a:t>Es ist wichtig, die Struktur und Zusammensetzung eines SIDs zu verstehen, da dies die Grundlage für die Sicherheitsmechanismen im Active Directory bildet. Durch die Kenntnis der SID-Bestandteile können Administratoren gezielt Sicherheitsrichtlinien konfigurieren.</a:t>
            </a:r>
          </a:p>
        </p:txBody>
      </p:sp>
      <p:pic>
        <p:nvPicPr>
          <p:cNvPr id="10" name="Bildplatzhalter 9">
            <a:extLst>
              <a:ext uri="{FF2B5EF4-FFF2-40B4-BE49-F238E27FC236}">
                <a16:creationId xmlns:a16="http://schemas.microsoft.com/office/drawing/2014/main" id="{18A853BF-FBE2-518A-AC15-771D34728F8D}"/>
              </a:ext>
            </a:extLst>
          </p:cNvPr>
          <p:cNvPicPr>
            <a:picLocks noGrp="1" noChangeAspect="1"/>
          </p:cNvPicPr>
          <p:nvPr>
            <p:ph type="pic" sz="quarter" idx="26"/>
          </p:nvPr>
        </p:nvPicPr>
        <p:blipFill>
          <a:blip r:embed="rId2"/>
          <a:srcRect l="3941" r="3941"/>
          <a:stretch>
            <a:fillRect/>
          </a:stretch>
        </p:blipFill>
        <p:spPr/>
      </p:pic>
    </p:spTree>
    <p:extLst>
      <p:ext uri="{BB962C8B-B14F-4D97-AF65-F5344CB8AC3E}">
        <p14:creationId xmlns:p14="http://schemas.microsoft.com/office/powerpoint/2010/main" val="2325149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1">
    <p:bg>
      <p:bgPr>
        <a:solidFill>
          <a:srgbClr val="F2F2F2"/>
        </a:solidFill>
        <a:effectLst/>
      </p:bgPr>
    </p:bg>
    <p:spTree>
      <p:nvGrpSpPr>
        <p:cNvPr id="1" name=""/>
        <p:cNvGrpSpPr/>
        <p:nvPr/>
      </p:nvGrpSpPr>
      <p:grpSpPr>
        <a:xfrm>
          <a:off x="0" y="0"/>
          <a:ext cx="0" cy="0"/>
          <a:chOff x="0" y="0"/>
          <a:chExt cx="0" cy="0"/>
        </a:xfrm>
      </p:grpSpPr>
      <p:graphicFrame>
        <p:nvGraphicFramePr>
          <p:cNvPr id="2" name="Table 0"/>
          <p:cNvGraphicFramePr>
            <a:graphicFrameLocks noGrp="1"/>
          </p:cNvGraphicFramePr>
          <p:nvPr/>
        </p:nvGraphicFramePr>
        <p:xfrm>
          <a:off x="853440" y="2438400"/>
          <a:ext cx="10363200" cy="2621280"/>
        </p:xfrm>
        <a:graphic>
          <a:graphicData uri="http://schemas.openxmlformats.org/drawingml/2006/table">
            <a:tbl>
              <a:tblPr/>
              <a:tblGrid>
                <a:gridCol w="5181600">
                  <a:extLst>
                    <a:ext uri="{9D8B030D-6E8A-4147-A177-3AD203B41FA5}">
                      <a16:colId xmlns:a16="http://schemas.microsoft.com/office/drawing/2014/main" val="20000"/>
                    </a:ext>
                  </a:extLst>
                </a:gridCol>
                <a:gridCol w="5181600">
                  <a:extLst>
                    <a:ext uri="{9D8B030D-6E8A-4147-A177-3AD203B41FA5}">
                      <a16:colId xmlns:a16="http://schemas.microsoft.com/office/drawing/2014/main" val="20001"/>
                    </a:ext>
                  </a:extLst>
                </a:gridCol>
              </a:tblGrid>
              <a:tr h="524256">
                <a:tc>
                  <a:txBody>
                    <a:bodyPr/>
                    <a:lstStyle/>
                    <a:p>
                      <a:pPr marL="0" indent="0">
                        <a:buNone/>
                      </a:pPr>
                      <a:r>
                        <a:rPr lang="en-US" sz="1400" dirty="0">
                          <a:solidFill>
                            <a:srgbClr val="000000"/>
                          </a:solidFill>
                          <a:latin typeface="Calibri SemiBold" pitchFamily="34" charset="0"/>
                          <a:ea typeface="Calibri SemiBold" pitchFamily="34" charset="-122"/>
                          <a:cs typeface="Calibri SemiBold" pitchFamily="34" charset="-120"/>
                        </a:rPr>
                        <a:t>SID-Typ</a:t>
                      </a:r>
                      <a:endParaRPr lang="en-US" sz="1400" dirty="0">
                        <a:latin typeface="Calibri SemiBold" charset="0"/>
                        <a:ea typeface="Calibri SemiBold" charset="0"/>
                        <a:cs typeface="Calibri SemiBold"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DDE0E0"/>
                    </a:solidFill>
                  </a:tcPr>
                </a:tc>
                <a:tc>
                  <a:txBody>
                    <a:bodyPr/>
                    <a:lstStyle/>
                    <a:p>
                      <a:pPr marL="0" indent="0">
                        <a:buNone/>
                      </a:pPr>
                      <a:r>
                        <a:rPr lang="en-US" sz="1400" dirty="0">
                          <a:solidFill>
                            <a:srgbClr val="000000"/>
                          </a:solidFill>
                          <a:latin typeface="Calibri SemiBold" pitchFamily="34" charset="0"/>
                          <a:ea typeface="Calibri SemiBold" pitchFamily="34" charset="-122"/>
                          <a:cs typeface="Calibri SemiBold" pitchFamily="34" charset="-120"/>
                        </a:rPr>
                        <a:t>Beschreibung</a:t>
                      </a:r>
                      <a:endParaRPr lang="en-US" sz="1400" dirty="0">
                        <a:latin typeface="Calibri SemiBold" charset="0"/>
                        <a:ea typeface="Calibri SemiBold" charset="0"/>
                        <a:cs typeface="Calibri SemiBold"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DDE0E0"/>
                    </a:solidFill>
                  </a:tcPr>
                </a:tc>
                <a:extLst>
                  <a:ext uri="{0D108BD9-81ED-4DB2-BD59-A6C34878D82A}">
                    <a16:rowId xmlns:a16="http://schemas.microsoft.com/office/drawing/2014/main" val="10000"/>
                  </a:ext>
                </a:extLst>
              </a:tr>
              <a:tr h="524256">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Domänen-SID</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Identifiziert Objekte innerhalb einer Domäne und wird von der Domäne vergeben.</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extLst>
                  <a:ext uri="{0D108BD9-81ED-4DB2-BD59-A6C34878D82A}">
                    <a16:rowId xmlns:a16="http://schemas.microsoft.com/office/drawing/2014/main" val="10001"/>
                  </a:ext>
                </a:extLst>
              </a:tr>
              <a:tr h="524256">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Relative SID</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Wird in Kombination mit der Domänen-SID verwendet, um die eindeutige ID eines Objekts zu bilden.</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extLst>
                  <a:ext uri="{0D108BD9-81ED-4DB2-BD59-A6C34878D82A}">
                    <a16:rowId xmlns:a16="http://schemas.microsoft.com/office/drawing/2014/main" val="10002"/>
                  </a:ext>
                </a:extLst>
              </a:tr>
              <a:tr h="524256">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Sicherheitsinformations-SID</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Enthält Sicherheitsinformationen wie Gruppenmitgliedschaft und Berechtigungen.</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extLst>
                  <a:ext uri="{0D108BD9-81ED-4DB2-BD59-A6C34878D82A}">
                    <a16:rowId xmlns:a16="http://schemas.microsoft.com/office/drawing/2014/main" val="10003"/>
                  </a:ext>
                </a:extLst>
              </a:tr>
              <a:tr h="524256">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Computer-SID</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Identifiziert Computerobjekte im Netzwerk und wird bei der Anmeldung verwendet.</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extLst>
                  <a:ext uri="{0D108BD9-81ED-4DB2-BD59-A6C34878D82A}">
                    <a16:rowId xmlns:a16="http://schemas.microsoft.com/office/drawing/2014/main" val="10004"/>
                  </a:ext>
                </a:extLst>
              </a:tr>
            </a:tbl>
          </a:graphicData>
        </a:graphic>
      </p:graphicFrame>
      <p:sp>
        <p:nvSpPr>
          <p:cNvPr id="3" name="Text 0"/>
          <p:cNvSpPr/>
          <p:nvPr/>
        </p:nvSpPr>
        <p:spPr>
          <a:xfrm>
            <a:off x="914400" y="723900"/>
            <a:ext cx="10439400" cy="1320800"/>
          </a:xfrm>
          <a:prstGeom prst="rect">
            <a:avLst/>
          </a:prstGeom>
          <a:noFill/>
          <a:ln/>
        </p:spPr>
        <p:txBody>
          <a:bodyPr wrap="square" rtlCol="0" anchor="ctr" anchorCtr="0"/>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4400">
                <a:latin typeface="Calibri"/>
                <a:ea typeface="Calibri"/>
                <a:cs typeface="Calibri"/>
              </a:rPr>
              <a:t>Arten von SID</a:t>
            </a:r>
            <a:endParaRPr lang="en-US" sz="4400" dirty="0">
              <a:latin typeface="Calibri"/>
              <a:ea typeface="Calibri"/>
              <a:cs typeface="Calibri"/>
            </a:endParaRPr>
          </a:p>
        </p:txBody>
      </p:sp>
      <p:sp>
        <p:nvSpPr>
          <p:cNvPr id="4" name="Shape 1"/>
          <p:cNvSpPr/>
          <p:nvPr/>
        </p:nvSpPr>
        <p:spPr>
          <a:xfrm>
            <a:off x="1219200" y="1219200"/>
            <a:ext cx="1219200" cy="1219200"/>
          </a:xfrm>
          <a:prstGeom prst="line">
            <a:avLst/>
          </a:prstGeom>
          <a:noFill/>
          <a:ln/>
        </p:spPr>
        <p:txBody>
          <a:bodyPr/>
          <a:lstStyle/>
          <a:p>
            <a:endParaRPr lang="de-DE"/>
          </a:p>
        </p:txBody>
      </p:sp>
    </p:spTree>
    <p:extLst>
      <p:ext uri="{BB962C8B-B14F-4D97-AF65-F5344CB8AC3E}">
        <p14:creationId xmlns:p14="http://schemas.microsoft.com/office/powerpoint/2010/main" val="4224384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0C7985-067C-1DB1-524F-C84FB92D9B70}"/>
              </a:ext>
            </a:extLst>
          </p:cNvPr>
          <p:cNvSpPr>
            <a:spLocks noGrp="1"/>
          </p:cNvSpPr>
          <p:nvPr>
            <p:ph type="title"/>
          </p:nvPr>
        </p:nvSpPr>
        <p:spPr/>
        <p:txBody>
          <a:bodyPr/>
          <a:lstStyle/>
          <a:p>
            <a:r>
              <a:rPr lang="de-DE"/>
              <a:t>SID und Sicherheit</a:t>
            </a:r>
          </a:p>
        </p:txBody>
      </p:sp>
      <p:sp>
        <p:nvSpPr>
          <p:cNvPr id="3" name="Textplatzhalter 2">
            <a:extLst>
              <a:ext uri="{FF2B5EF4-FFF2-40B4-BE49-F238E27FC236}">
                <a16:creationId xmlns:a16="http://schemas.microsoft.com/office/drawing/2014/main" id="{806D557D-BEDC-8EFB-5EFF-1FF53E775B39}"/>
              </a:ext>
            </a:extLst>
          </p:cNvPr>
          <p:cNvSpPr>
            <a:spLocks noGrp="1"/>
          </p:cNvSpPr>
          <p:nvPr>
            <p:ph type="body" idx="1"/>
          </p:nvPr>
        </p:nvSpPr>
        <p:spPr/>
        <p:txBody>
          <a:bodyPr/>
          <a:lstStyle/>
          <a:p>
            <a:r>
              <a:rPr lang="de-DE"/>
              <a:t>Sicherheitsrelevanz von SIDs</a:t>
            </a:r>
          </a:p>
        </p:txBody>
      </p:sp>
      <p:sp>
        <p:nvSpPr>
          <p:cNvPr id="4" name="Textplatzhalter 3">
            <a:extLst>
              <a:ext uri="{FF2B5EF4-FFF2-40B4-BE49-F238E27FC236}">
                <a16:creationId xmlns:a16="http://schemas.microsoft.com/office/drawing/2014/main" id="{5B3EA1B6-697C-9E20-7B80-4532096BA7C6}"/>
              </a:ext>
            </a:extLst>
          </p:cNvPr>
          <p:cNvSpPr>
            <a:spLocks noGrp="1"/>
          </p:cNvSpPr>
          <p:nvPr>
            <p:ph type="body" sz="half" idx="2"/>
          </p:nvPr>
        </p:nvSpPr>
        <p:spPr/>
        <p:txBody>
          <a:bodyPr/>
          <a:lstStyle/>
          <a:p>
            <a:r>
              <a:rPr lang="de-DE" sz="1400"/>
              <a:t>SIDs sind entscheidend für die Sicherheit im Active Directory, da sie die Grundlage für die Zugriffskontrolle und Berechtigungsvergabe bilden. Sie ermöglichen es, feingranulare Sicherheitsrichtlinien zu erstellen und sicherzustellen, dass nur autorisierte Entitäten auf sensible Daten zugreifen können.</a:t>
            </a:r>
          </a:p>
        </p:txBody>
      </p:sp>
      <p:pic>
        <p:nvPicPr>
          <p:cNvPr id="11" name="Bildplatzhalter 10">
            <a:extLst>
              <a:ext uri="{FF2B5EF4-FFF2-40B4-BE49-F238E27FC236}">
                <a16:creationId xmlns:a16="http://schemas.microsoft.com/office/drawing/2014/main" id="{5762F406-4448-8050-B790-187623960CA4}"/>
              </a:ext>
            </a:extLst>
          </p:cNvPr>
          <p:cNvPicPr>
            <a:picLocks noGrp="1" noChangeAspect="1"/>
          </p:cNvPicPr>
          <p:nvPr>
            <p:ph type="pic" sz="quarter" idx="17"/>
          </p:nvPr>
        </p:nvPicPr>
        <p:blipFill>
          <a:blip r:embed="rId2"/>
          <a:srcRect t="16667" b="16667"/>
          <a:stretch>
            <a:fillRect/>
          </a:stretch>
        </p:blipFill>
        <p:spPr/>
      </p:pic>
      <p:sp>
        <p:nvSpPr>
          <p:cNvPr id="6" name="Textplatzhalter 5">
            <a:extLst>
              <a:ext uri="{FF2B5EF4-FFF2-40B4-BE49-F238E27FC236}">
                <a16:creationId xmlns:a16="http://schemas.microsoft.com/office/drawing/2014/main" id="{9B5E7F21-7D8F-371E-9AA7-5E4DE08519DE}"/>
              </a:ext>
            </a:extLst>
          </p:cNvPr>
          <p:cNvSpPr>
            <a:spLocks noGrp="1"/>
          </p:cNvSpPr>
          <p:nvPr>
            <p:ph type="body" idx="18"/>
          </p:nvPr>
        </p:nvSpPr>
        <p:spPr/>
        <p:txBody>
          <a:bodyPr/>
          <a:lstStyle/>
          <a:p>
            <a:r>
              <a:rPr lang="de-DE"/>
              <a:t>SIDs gegen Angriffe schützen</a:t>
            </a:r>
          </a:p>
        </p:txBody>
      </p:sp>
      <p:sp>
        <p:nvSpPr>
          <p:cNvPr id="7" name="Textplatzhalter 6">
            <a:extLst>
              <a:ext uri="{FF2B5EF4-FFF2-40B4-BE49-F238E27FC236}">
                <a16:creationId xmlns:a16="http://schemas.microsoft.com/office/drawing/2014/main" id="{721F6B05-9264-09DC-73C0-C3A3CB3F0B35}"/>
              </a:ext>
            </a:extLst>
          </p:cNvPr>
          <p:cNvSpPr>
            <a:spLocks noGrp="1"/>
          </p:cNvSpPr>
          <p:nvPr>
            <p:ph type="body" sz="half" idx="19"/>
          </p:nvPr>
        </p:nvSpPr>
        <p:spPr/>
        <p:txBody>
          <a:bodyPr/>
          <a:lstStyle/>
          <a:p>
            <a:r>
              <a:rPr lang="de-DE" sz="1400"/>
              <a:t>Da SIDs sensible Informationen über Sicherheitsprinzipale enthalten, ist es wichtig, sie vor potenziellen Angriffen zu schützen. Maßnahmen wie die Beschränkung des Zugriffs auf SIDs und die regelmäßige Überprüfung der Zugriffsrechte tragen zur Sicherheit des Active Directory bei.</a:t>
            </a:r>
          </a:p>
        </p:txBody>
      </p:sp>
      <p:sp>
        <p:nvSpPr>
          <p:cNvPr id="8" name="Textplatzhalter 7">
            <a:extLst>
              <a:ext uri="{FF2B5EF4-FFF2-40B4-BE49-F238E27FC236}">
                <a16:creationId xmlns:a16="http://schemas.microsoft.com/office/drawing/2014/main" id="{59A7E7AC-99EF-5615-571F-7D6D22F8A879}"/>
              </a:ext>
            </a:extLst>
          </p:cNvPr>
          <p:cNvSpPr>
            <a:spLocks noGrp="1"/>
          </p:cNvSpPr>
          <p:nvPr>
            <p:ph type="body" idx="20"/>
          </p:nvPr>
        </p:nvSpPr>
        <p:spPr/>
        <p:txBody>
          <a:bodyPr/>
          <a:lstStyle/>
          <a:p>
            <a:r>
              <a:rPr lang="de-DE"/>
              <a:t>Sicherheitskonzepte mit SIDs umsetzen</a:t>
            </a:r>
          </a:p>
        </p:txBody>
      </p:sp>
      <p:sp>
        <p:nvSpPr>
          <p:cNvPr id="9" name="Textplatzhalter 8">
            <a:extLst>
              <a:ext uri="{FF2B5EF4-FFF2-40B4-BE49-F238E27FC236}">
                <a16:creationId xmlns:a16="http://schemas.microsoft.com/office/drawing/2014/main" id="{C332C9C5-36D4-7DD3-B09B-2A4CE7C14180}"/>
              </a:ext>
            </a:extLst>
          </p:cNvPr>
          <p:cNvSpPr>
            <a:spLocks noGrp="1"/>
          </p:cNvSpPr>
          <p:nvPr>
            <p:ph type="body" sz="half" idx="21"/>
          </p:nvPr>
        </p:nvSpPr>
        <p:spPr/>
        <p:txBody>
          <a:bodyPr/>
          <a:lstStyle/>
          <a:p>
            <a:r>
              <a:rPr lang="de-DE" sz="1400"/>
              <a:t>Durch die Implementierung von Sicherheitskonzepten wie dem Prinzip des geringsten Privilegs und der regelmäßigen Überwachung von SID-basierten Zugriffen kann die Sicherheit im Active Directory maßgeblich gesteigert werden.</a:t>
            </a:r>
          </a:p>
        </p:txBody>
      </p:sp>
      <p:sp>
        <p:nvSpPr>
          <p:cNvPr id="10" name="Textplatzhalter 9">
            <a:extLst>
              <a:ext uri="{FF2B5EF4-FFF2-40B4-BE49-F238E27FC236}">
                <a16:creationId xmlns:a16="http://schemas.microsoft.com/office/drawing/2014/main" id="{BF7D2B11-80E0-74E7-F84B-178BB71D5221}"/>
              </a:ext>
            </a:extLst>
          </p:cNvPr>
          <p:cNvSpPr>
            <a:spLocks noGrp="1"/>
          </p:cNvSpPr>
          <p:nvPr>
            <p:ph type="body" sz="quarter" idx="22"/>
          </p:nvPr>
        </p:nvSpPr>
        <p:spPr/>
        <p:txBody>
          <a:bodyPr/>
          <a:lstStyle/>
          <a:p>
            <a:r>
              <a:rPr lang="de-DE"/>
              <a:t>Photos provided by Unsplash</a:t>
            </a:r>
          </a:p>
        </p:txBody>
      </p:sp>
    </p:spTree>
    <p:extLst>
      <p:ext uri="{BB962C8B-B14F-4D97-AF65-F5344CB8AC3E}">
        <p14:creationId xmlns:p14="http://schemas.microsoft.com/office/powerpoint/2010/main" val="610961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F6F36B-3F85-1329-32EA-C0FFB461EAE8}"/>
              </a:ext>
            </a:extLst>
          </p:cNvPr>
          <p:cNvSpPr>
            <a:spLocks noGrp="1"/>
          </p:cNvSpPr>
          <p:nvPr>
            <p:ph type="title"/>
          </p:nvPr>
        </p:nvSpPr>
        <p:spPr/>
        <p:txBody>
          <a:bodyPr/>
          <a:lstStyle/>
          <a:p>
            <a:r>
              <a:rPr lang="de-DE"/>
              <a:t>SID und Autorisierung</a:t>
            </a:r>
          </a:p>
        </p:txBody>
      </p:sp>
      <p:sp>
        <p:nvSpPr>
          <p:cNvPr id="3" name="Textplatzhalter 2">
            <a:extLst>
              <a:ext uri="{FF2B5EF4-FFF2-40B4-BE49-F238E27FC236}">
                <a16:creationId xmlns:a16="http://schemas.microsoft.com/office/drawing/2014/main" id="{7CFB6EFD-217E-BA9A-76D0-A7DEA93509BF}"/>
              </a:ext>
            </a:extLst>
          </p:cNvPr>
          <p:cNvSpPr>
            <a:spLocks noGrp="1"/>
          </p:cNvSpPr>
          <p:nvPr>
            <p:ph type="body" idx="1"/>
          </p:nvPr>
        </p:nvSpPr>
        <p:spPr/>
        <p:txBody>
          <a:bodyPr/>
          <a:lstStyle/>
          <a:p>
            <a:r>
              <a:rPr lang="de-DE"/>
              <a:t>Funktion von SIDs in der Autorisierung</a:t>
            </a:r>
          </a:p>
        </p:txBody>
      </p:sp>
      <p:sp>
        <p:nvSpPr>
          <p:cNvPr id="4" name="Textplatzhalter 3">
            <a:extLst>
              <a:ext uri="{FF2B5EF4-FFF2-40B4-BE49-F238E27FC236}">
                <a16:creationId xmlns:a16="http://schemas.microsoft.com/office/drawing/2014/main" id="{61C4E52E-61CC-E41B-9EB4-D631139FF70A}"/>
              </a:ext>
            </a:extLst>
          </p:cNvPr>
          <p:cNvSpPr>
            <a:spLocks noGrp="1"/>
          </p:cNvSpPr>
          <p:nvPr>
            <p:ph type="body" sz="half" idx="2"/>
          </p:nvPr>
        </p:nvSpPr>
        <p:spPr/>
        <p:txBody>
          <a:bodyPr/>
          <a:lstStyle/>
          <a:p>
            <a:r>
              <a:rPr lang="de-DE" sz="1400"/>
              <a:t>SIDs spielen eine entscheidende Rolle bei der Autorisierung von Ressourcenzugriffen im Active Directory. Sie ermöglichen es, Benutzern und Gruppen spezifische Berechtigungen zuzuweisen und dadurch den Zugriff auf sensible Daten zu kontrollieren.</a:t>
            </a:r>
          </a:p>
        </p:txBody>
      </p:sp>
      <p:sp>
        <p:nvSpPr>
          <p:cNvPr id="5" name="Textplatzhalter 4">
            <a:extLst>
              <a:ext uri="{FF2B5EF4-FFF2-40B4-BE49-F238E27FC236}">
                <a16:creationId xmlns:a16="http://schemas.microsoft.com/office/drawing/2014/main" id="{E6236798-07AC-1E25-CCFF-1C6C2A61313C}"/>
              </a:ext>
            </a:extLst>
          </p:cNvPr>
          <p:cNvSpPr>
            <a:spLocks noGrp="1"/>
          </p:cNvSpPr>
          <p:nvPr>
            <p:ph type="body" idx="18"/>
          </p:nvPr>
        </p:nvSpPr>
        <p:spPr/>
        <p:txBody>
          <a:bodyPr/>
          <a:lstStyle/>
          <a:p>
            <a:r>
              <a:rPr lang="de-DE"/>
              <a:t>Sicherheitsgrundsätze durch SIDs umsetzen</a:t>
            </a:r>
          </a:p>
        </p:txBody>
      </p:sp>
      <p:sp>
        <p:nvSpPr>
          <p:cNvPr id="6" name="Textplatzhalter 5">
            <a:extLst>
              <a:ext uri="{FF2B5EF4-FFF2-40B4-BE49-F238E27FC236}">
                <a16:creationId xmlns:a16="http://schemas.microsoft.com/office/drawing/2014/main" id="{36AF1BE7-A653-4C32-BDD1-65916FB98606}"/>
              </a:ext>
            </a:extLst>
          </p:cNvPr>
          <p:cNvSpPr>
            <a:spLocks noGrp="1"/>
          </p:cNvSpPr>
          <p:nvPr>
            <p:ph type="body" sz="half" idx="19"/>
          </p:nvPr>
        </p:nvSpPr>
        <p:spPr/>
        <p:txBody>
          <a:bodyPr/>
          <a:lstStyle/>
          <a:p>
            <a:r>
              <a:rPr lang="de-DE" sz="1400"/>
              <a:t>Durch die Verwendung von SIDs können Administratoren Sicherheitsgrundsätze wie das Least-Privilege-Prinzip umsetzen. Das gewährleistet, dass Benutzer nur die Zugriffsrechte erhalten, die für ihre Aufgaben unerlässlich sind, ohne durch unnötige Berechtigungen das Sicherheitsrisiko zu erhöhen.</a:t>
            </a:r>
          </a:p>
        </p:txBody>
      </p:sp>
      <p:sp>
        <p:nvSpPr>
          <p:cNvPr id="7" name="Textplatzhalter 6">
            <a:extLst>
              <a:ext uri="{FF2B5EF4-FFF2-40B4-BE49-F238E27FC236}">
                <a16:creationId xmlns:a16="http://schemas.microsoft.com/office/drawing/2014/main" id="{65A31846-7099-0090-48D6-E5AF85BD3067}"/>
              </a:ext>
            </a:extLst>
          </p:cNvPr>
          <p:cNvSpPr>
            <a:spLocks noGrp="1"/>
          </p:cNvSpPr>
          <p:nvPr>
            <p:ph type="body" idx="20"/>
          </p:nvPr>
        </p:nvSpPr>
        <p:spPr/>
        <p:txBody>
          <a:bodyPr/>
          <a:lstStyle/>
          <a:p>
            <a:r>
              <a:rPr lang="de-DE"/>
              <a:t>Auditierung von SIDs</a:t>
            </a:r>
          </a:p>
        </p:txBody>
      </p:sp>
      <p:sp>
        <p:nvSpPr>
          <p:cNvPr id="8" name="Textplatzhalter 7">
            <a:extLst>
              <a:ext uri="{FF2B5EF4-FFF2-40B4-BE49-F238E27FC236}">
                <a16:creationId xmlns:a16="http://schemas.microsoft.com/office/drawing/2014/main" id="{7E44C8C8-C950-F113-F706-438E48C1F5D4}"/>
              </a:ext>
            </a:extLst>
          </p:cNvPr>
          <p:cNvSpPr>
            <a:spLocks noGrp="1"/>
          </p:cNvSpPr>
          <p:nvPr>
            <p:ph type="body" sz="half" idx="21"/>
          </p:nvPr>
        </p:nvSpPr>
        <p:spPr/>
        <p:txBody>
          <a:bodyPr/>
          <a:lstStyle/>
          <a:p>
            <a:r>
              <a:rPr lang="de-DE" sz="1400"/>
              <a:t>Die Auditierung von SID-basierten Zugriffen ist entscheidend, um sicherheitsrelevante Ereignisse zu überwachen und auf potenzielle Bedrohungen zeitnah zu reagieren. Durch regelmäßige Überprüfungen lassen sich Sicherheitslücken identifizieren und beheben.</a:t>
            </a:r>
          </a:p>
        </p:txBody>
      </p:sp>
      <p:pic>
        <p:nvPicPr>
          <p:cNvPr id="10" name="Bildplatzhalter 9">
            <a:extLst>
              <a:ext uri="{FF2B5EF4-FFF2-40B4-BE49-F238E27FC236}">
                <a16:creationId xmlns:a16="http://schemas.microsoft.com/office/drawing/2014/main" id="{F481CB8E-7481-1B91-8050-76BED52B1772}"/>
              </a:ext>
            </a:extLst>
          </p:cNvPr>
          <p:cNvPicPr>
            <a:picLocks noGrp="1" noChangeAspect="1"/>
          </p:cNvPicPr>
          <p:nvPr>
            <p:ph type="pic" sz="quarter" idx="22"/>
          </p:nvPr>
        </p:nvPicPr>
        <p:blipFill>
          <a:blip r:embed="rId2"/>
          <a:srcRect t="12465" b="12465"/>
          <a:stretch>
            <a:fillRect/>
          </a:stretch>
        </p:blipFill>
        <p:spPr/>
      </p:pic>
    </p:spTree>
    <p:extLst>
      <p:ext uri="{BB962C8B-B14F-4D97-AF65-F5344CB8AC3E}">
        <p14:creationId xmlns:p14="http://schemas.microsoft.com/office/powerpoint/2010/main" val="1249908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B6F3BC-1338-1CF3-01E0-492DA41A3A9B}"/>
              </a:ext>
            </a:extLst>
          </p:cNvPr>
          <p:cNvSpPr>
            <a:spLocks noGrp="1"/>
          </p:cNvSpPr>
          <p:nvPr>
            <p:ph type="title"/>
          </p:nvPr>
        </p:nvSpPr>
        <p:spPr/>
        <p:txBody>
          <a:bodyPr/>
          <a:lstStyle/>
          <a:p>
            <a:r>
              <a:rPr lang="de-DE"/>
              <a:t>SID in der Praxis</a:t>
            </a:r>
          </a:p>
        </p:txBody>
      </p:sp>
      <p:sp>
        <p:nvSpPr>
          <p:cNvPr id="3" name="Textplatzhalter 2">
            <a:extLst>
              <a:ext uri="{FF2B5EF4-FFF2-40B4-BE49-F238E27FC236}">
                <a16:creationId xmlns:a16="http://schemas.microsoft.com/office/drawing/2014/main" id="{5DE37BB3-31B6-3930-A3A7-0DA8954D35B2}"/>
              </a:ext>
            </a:extLst>
          </p:cNvPr>
          <p:cNvSpPr>
            <a:spLocks noGrp="1"/>
          </p:cNvSpPr>
          <p:nvPr>
            <p:ph type="body" idx="1"/>
          </p:nvPr>
        </p:nvSpPr>
        <p:spPr/>
        <p:txBody>
          <a:bodyPr/>
          <a:lstStyle/>
          <a:p>
            <a:r>
              <a:rPr lang="de-DE"/>
              <a:t>Verwendung von SIDs in der IT-Praxis</a:t>
            </a:r>
          </a:p>
        </p:txBody>
      </p:sp>
      <p:sp>
        <p:nvSpPr>
          <p:cNvPr id="4" name="Textplatzhalter 3">
            <a:extLst>
              <a:ext uri="{FF2B5EF4-FFF2-40B4-BE49-F238E27FC236}">
                <a16:creationId xmlns:a16="http://schemas.microsoft.com/office/drawing/2014/main" id="{B622614C-DBB2-9285-03CF-F4EA458FBD27}"/>
              </a:ext>
            </a:extLst>
          </p:cNvPr>
          <p:cNvSpPr>
            <a:spLocks noGrp="1"/>
          </p:cNvSpPr>
          <p:nvPr>
            <p:ph type="body" sz="half" idx="2"/>
          </p:nvPr>
        </p:nvSpPr>
        <p:spPr/>
        <p:txBody>
          <a:bodyPr/>
          <a:lstStyle/>
          <a:p>
            <a:r>
              <a:rPr lang="de-DE" sz="1400"/>
              <a:t>In der realen IT-Umgebung finden SIDs vielfältige Anwendungen, von der Benutzerauthentifizierung über Gruppenmitgliedschaften bis hin zur Zugriffssteuerung auf Dateiebene. Administratoren setzen SIDs ein, um ein sicheres und effizientes Identity-Management im Active Directory zu gewährleisten.</a:t>
            </a:r>
          </a:p>
        </p:txBody>
      </p:sp>
      <p:sp>
        <p:nvSpPr>
          <p:cNvPr id="5" name="Textplatzhalter 4">
            <a:extLst>
              <a:ext uri="{FF2B5EF4-FFF2-40B4-BE49-F238E27FC236}">
                <a16:creationId xmlns:a16="http://schemas.microsoft.com/office/drawing/2014/main" id="{EF01A385-A05D-DB4F-E5D3-9CB25C6505B8}"/>
              </a:ext>
            </a:extLst>
          </p:cNvPr>
          <p:cNvSpPr>
            <a:spLocks noGrp="1"/>
          </p:cNvSpPr>
          <p:nvPr>
            <p:ph type="body" idx="13"/>
          </p:nvPr>
        </p:nvSpPr>
        <p:spPr/>
        <p:txBody>
          <a:bodyPr/>
          <a:lstStyle/>
          <a:p>
            <a:r>
              <a:rPr lang="de-DE"/>
              <a:t>Automatisierung mit SIDs</a:t>
            </a:r>
          </a:p>
        </p:txBody>
      </p:sp>
      <p:sp>
        <p:nvSpPr>
          <p:cNvPr id="6" name="Textplatzhalter 5">
            <a:extLst>
              <a:ext uri="{FF2B5EF4-FFF2-40B4-BE49-F238E27FC236}">
                <a16:creationId xmlns:a16="http://schemas.microsoft.com/office/drawing/2014/main" id="{85820A0B-F791-EFFC-8220-73062871EE98}"/>
              </a:ext>
            </a:extLst>
          </p:cNvPr>
          <p:cNvSpPr>
            <a:spLocks noGrp="1"/>
          </p:cNvSpPr>
          <p:nvPr>
            <p:ph type="body" sz="half" idx="14"/>
          </p:nvPr>
        </p:nvSpPr>
        <p:spPr/>
        <p:txBody>
          <a:bodyPr/>
          <a:lstStyle/>
          <a:p>
            <a:r>
              <a:rPr lang="de-DE" sz="1400"/>
              <a:t>Die Automatisierung von Prozessen mithilfe von SIDs kann die Effizienz der IT-Verwaltung steigern. Durch die Verwendung von Skripten und Tools, die auf SIDs basieren, lassen sich wiederkehrende Aufgaben vereinfachen und standardisieren.</a:t>
            </a:r>
          </a:p>
        </p:txBody>
      </p:sp>
      <p:sp>
        <p:nvSpPr>
          <p:cNvPr id="7" name="Textplatzhalter 6">
            <a:extLst>
              <a:ext uri="{FF2B5EF4-FFF2-40B4-BE49-F238E27FC236}">
                <a16:creationId xmlns:a16="http://schemas.microsoft.com/office/drawing/2014/main" id="{B10C89BC-5F04-1115-D684-9AE1AF92FA53}"/>
              </a:ext>
            </a:extLst>
          </p:cNvPr>
          <p:cNvSpPr>
            <a:spLocks noGrp="1"/>
          </p:cNvSpPr>
          <p:nvPr>
            <p:ph type="body" idx="15"/>
          </p:nvPr>
        </p:nvSpPr>
        <p:spPr/>
        <p:txBody>
          <a:bodyPr/>
          <a:lstStyle/>
          <a:p>
            <a:r>
              <a:rPr lang="de-DE"/>
              <a:t>SIDs in Cloud-Infrastrukturen</a:t>
            </a:r>
          </a:p>
        </p:txBody>
      </p:sp>
      <p:sp>
        <p:nvSpPr>
          <p:cNvPr id="8" name="Textplatzhalter 7">
            <a:extLst>
              <a:ext uri="{FF2B5EF4-FFF2-40B4-BE49-F238E27FC236}">
                <a16:creationId xmlns:a16="http://schemas.microsoft.com/office/drawing/2014/main" id="{68313938-D8DF-771A-D0C7-DC903C44B9B1}"/>
              </a:ext>
            </a:extLst>
          </p:cNvPr>
          <p:cNvSpPr>
            <a:spLocks noGrp="1"/>
          </p:cNvSpPr>
          <p:nvPr>
            <p:ph type="body" sz="half" idx="16"/>
          </p:nvPr>
        </p:nvSpPr>
        <p:spPr/>
        <p:txBody>
          <a:bodyPr/>
          <a:lstStyle/>
          <a:p>
            <a:r>
              <a:rPr lang="de-DE" sz="1400"/>
              <a:t>Auch in Cloud-Infrastrukturen wie Azure Active Directory oder AWS IAM sind SIDs für die Identifizierung und Autorisierung von Entitäten unabdingbar. Die nahtlose Integration von SIDs ermöglicht eine konsistente und sichere Verwaltung von Zugriffsrechten.</a:t>
            </a:r>
          </a:p>
        </p:txBody>
      </p:sp>
      <p:pic>
        <p:nvPicPr>
          <p:cNvPr id="11" name="Bildplatzhalter 10">
            <a:extLst>
              <a:ext uri="{FF2B5EF4-FFF2-40B4-BE49-F238E27FC236}">
                <a16:creationId xmlns:a16="http://schemas.microsoft.com/office/drawing/2014/main" id="{DCD0FE89-8656-A5FB-466F-08CDC47E14B7}"/>
              </a:ext>
            </a:extLst>
          </p:cNvPr>
          <p:cNvPicPr>
            <a:picLocks noGrp="1" noChangeAspect="1"/>
          </p:cNvPicPr>
          <p:nvPr>
            <p:ph type="pic" sz="quarter" idx="17"/>
          </p:nvPr>
        </p:nvPicPr>
        <p:blipFill>
          <a:blip r:embed="rId2"/>
          <a:srcRect t="12500" b="12500"/>
          <a:stretch>
            <a:fillRect/>
          </a:stretch>
        </p:blipFill>
        <p:spPr/>
      </p:pic>
      <p:sp>
        <p:nvSpPr>
          <p:cNvPr id="10" name="Textplatzhalter 9">
            <a:extLst>
              <a:ext uri="{FF2B5EF4-FFF2-40B4-BE49-F238E27FC236}">
                <a16:creationId xmlns:a16="http://schemas.microsoft.com/office/drawing/2014/main" id="{0E0A2F84-3D9B-EA1D-4629-83CBD31DE7A3}"/>
              </a:ext>
            </a:extLst>
          </p:cNvPr>
          <p:cNvSpPr>
            <a:spLocks noGrp="1"/>
          </p:cNvSpPr>
          <p:nvPr>
            <p:ph type="body" sz="quarter" idx="20"/>
          </p:nvPr>
        </p:nvSpPr>
        <p:spPr/>
        <p:txBody>
          <a:bodyPr/>
          <a:lstStyle/>
          <a:p>
            <a:r>
              <a:rPr lang="de-DE"/>
              <a:t>Photos provided by Unsplash</a:t>
            </a:r>
          </a:p>
        </p:txBody>
      </p:sp>
    </p:spTree>
    <p:extLst>
      <p:ext uri="{BB962C8B-B14F-4D97-AF65-F5344CB8AC3E}">
        <p14:creationId xmlns:p14="http://schemas.microsoft.com/office/powerpoint/2010/main" val="1814138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ADF067-0562-7C6B-59E7-BAC3912E127F}"/>
              </a:ext>
            </a:extLst>
          </p:cNvPr>
          <p:cNvSpPr>
            <a:spLocks noGrp="1"/>
          </p:cNvSpPr>
          <p:nvPr>
            <p:ph type="title"/>
          </p:nvPr>
        </p:nvSpPr>
        <p:spPr/>
        <p:txBody>
          <a:bodyPr/>
          <a:lstStyle/>
          <a:p>
            <a:r>
              <a:rPr lang="de-DE"/>
              <a:t>Zusammenfassung und Schlussfolgerung</a:t>
            </a:r>
          </a:p>
        </p:txBody>
      </p:sp>
      <p:sp>
        <p:nvSpPr>
          <p:cNvPr id="3" name="Textplatzhalter 2">
            <a:extLst>
              <a:ext uri="{FF2B5EF4-FFF2-40B4-BE49-F238E27FC236}">
                <a16:creationId xmlns:a16="http://schemas.microsoft.com/office/drawing/2014/main" id="{EF56FD5C-33C0-7998-A0C9-56DB90C1A1F6}"/>
              </a:ext>
            </a:extLst>
          </p:cNvPr>
          <p:cNvSpPr>
            <a:spLocks noGrp="1"/>
          </p:cNvSpPr>
          <p:nvPr>
            <p:ph type="body" idx="18"/>
          </p:nvPr>
        </p:nvSpPr>
        <p:spPr/>
        <p:txBody>
          <a:bodyPr/>
          <a:lstStyle/>
          <a:p>
            <a:r>
              <a:rPr lang="de-DE"/>
              <a:t>Wichtige Erkenntnisse zu SIDs</a:t>
            </a:r>
          </a:p>
        </p:txBody>
      </p:sp>
      <p:sp>
        <p:nvSpPr>
          <p:cNvPr id="4" name="Textplatzhalter 3">
            <a:extLst>
              <a:ext uri="{FF2B5EF4-FFF2-40B4-BE49-F238E27FC236}">
                <a16:creationId xmlns:a16="http://schemas.microsoft.com/office/drawing/2014/main" id="{E994B355-5984-8BA1-577C-F29E9DE14F6A}"/>
              </a:ext>
            </a:extLst>
          </p:cNvPr>
          <p:cNvSpPr>
            <a:spLocks noGrp="1"/>
          </p:cNvSpPr>
          <p:nvPr>
            <p:ph type="body" sz="half" idx="19"/>
          </p:nvPr>
        </p:nvSpPr>
        <p:spPr/>
        <p:txBody>
          <a:bodyPr/>
          <a:lstStyle/>
          <a:p>
            <a:r>
              <a:rPr lang="de-DE" sz="1400"/>
              <a:t>Die Sicherheitsidentifier (SIDs) im Active Directory bilden das Rückgrat der Zugriffskontrolle und Identitätsverwaltung. Ihre eindeutige Struktur ermöglicht es, Sicherheitsrichtlinien präzise umzusetzen und Datenschutzstandards zu wahren.</a:t>
            </a:r>
          </a:p>
        </p:txBody>
      </p:sp>
      <p:sp>
        <p:nvSpPr>
          <p:cNvPr id="5" name="Textplatzhalter 4">
            <a:extLst>
              <a:ext uri="{FF2B5EF4-FFF2-40B4-BE49-F238E27FC236}">
                <a16:creationId xmlns:a16="http://schemas.microsoft.com/office/drawing/2014/main" id="{8076F987-6931-323B-9AFA-94A2813E75E6}"/>
              </a:ext>
            </a:extLst>
          </p:cNvPr>
          <p:cNvSpPr>
            <a:spLocks noGrp="1"/>
          </p:cNvSpPr>
          <p:nvPr>
            <p:ph type="body" idx="21"/>
          </p:nvPr>
        </p:nvSpPr>
        <p:spPr/>
        <p:txBody>
          <a:bodyPr/>
          <a:lstStyle/>
          <a:p>
            <a:r>
              <a:rPr lang="de-DE"/>
              <a:t>Bedeutung von SIDs</a:t>
            </a:r>
          </a:p>
        </p:txBody>
      </p:sp>
      <p:sp>
        <p:nvSpPr>
          <p:cNvPr id="6" name="Textplatzhalter 5">
            <a:extLst>
              <a:ext uri="{FF2B5EF4-FFF2-40B4-BE49-F238E27FC236}">
                <a16:creationId xmlns:a16="http://schemas.microsoft.com/office/drawing/2014/main" id="{8D0701BB-2801-6DC0-083D-11072AC2ABE3}"/>
              </a:ext>
            </a:extLst>
          </p:cNvPr>
          <p:cNvSpPr>
            <a:spLocks noGrp="1"/>
          </p:cNvSpPr>
          <p:nvPr>
            <p:ph type="body" sz="half" idx="22"/>
          </p:nvPr>
        </p:nvSpPr>
        <p:spPr/>
        <p:txBody>
          <a:bodyPr/>
          <a:lstStyle/>
          <a:p>
            <a:r>
              <a:rPr lang="de-DE" sz="1400"/>
              <a:t>Die Bedeutung von SIDs im Active Directory kann nicht überbetont werden, da sie die Sicherheit, Integrität und Effizienz der gesamten IT-Infrastruktur maßgeblich beeinflussen. Ein fundiertes Verständnis von SIDs ist für jeden IT-Administrator unerlässlich.</a:t>
            </a:r>
          </a:p>
        </p:txBody>
      </p:sp>
      <p:sp>
        <p:nvSpPr>
          <p:cNvPr id="7" name="Textplatzhalter 6">
            <a:extLst>
              <a:ext uri="{FF2B5EF4-FFF2-40B4-BE49-F238E27FC236}">
                <a16:creationId xmlns:a16="http://schemas.microsoft.com/office/drawing/2014/main" id="{0E3538B4-DE48-CD8F-5085-CFAA22D47D64}"/>
              </a:ext>
            </a:extLst>
          </p:cNvPr>
          <p:cNvSpPr>
            <a:spLocks noGrp="1"/>
          </p:cNvSpPr>
          <p:nvPr>
            <p:ph type="body" idx="24"/>
          </p:nvPr>
        </p:nvSpPr>
        <p:spPr/>
        <p:txBody>
          <a:bodyPr/>
          <a:lstStyle/>
          <a:p>
            <a:r>
              <a:rPr lang="de-DE"/>
              <a:t>Handlungsempfehlungen</a:t>
            </a:r>
          </a:p>
        </p:txBody>
      </p:sp>
      <p:sp>
        <p:nvSpPr>
          <p:cNvPr id="8" name="Textplatzhalter 7">
            <a:extLst>
              <a:ext uri="{FF2B5EF4-FFF2-40B4-BE49-F238E27FC236}">
                <a16:creationId xmlns:a16="http://schemas.microsoft.com/office/drawing/2014/main" id="{C4CB9A76-24BB-BA21-C090-FF3DCB69F3CB}"/>
              </a:ext>
            </a:extLst>
          </p:cNvPr>
          <p:cNvSpPr>
            <a:spLocks noGrp="1"/>
          </p:cNvSpPr>
          <p:nvPr>
            <p:ph type="body" sz="half" idx="25"/>
          </p:nvPr>
        </p:nvSpPr>
        <p:spPr/>
        <p:txBody>
          <a:bodyPr/>
          <a:lstStyle/>
          <a:p>
            <a:r>
              <a:rPr lang="de-DE" sz="1400"/>
              <a:t>Um die Sicherheit im Active Directory zu gewährleisten, sollten Administratoren regelmäßig die SID-Struktur überprüfen, Zugriffsrechte kontrolliert vergeben und auf bewährte Sicherheitspraktiken wie das Prinzip des geringsten Privilegs setzen.</a:t>
            </a:r>
          </a:p>
        </p:txBody>
      </p:sp>
      <p:pic>
        <p:nvPicPr>
          <p:cNvPr id="10" name="Bildplatzhalter 9">
            <a:extLst>
              <a:ext uri="{FF2B5EF4-FFF2-40B4-BE49-F238E27FC236}">
                <a16:creationId xmlns:a16="http://schemas.microsoft.com/office/drawing/2014/main" id="{597B1286-3E7B-1A3D-1959-F2E2D2CFCB3D}"/>
              </a:ext>
            </a:extLst>
          </p:cNvPr>
          <p:cNvPicPr>
            <a:picLocks noGrp="1" noChangeAspect="1"/>
          </p:cNvPicPr>
          <p:nvPr>
            <p:ph type="pic" sz="quarter" idx="26"/>
          </p:nvPr>
        </p:nvPicPr>
        <p:blipFill>
          <a:blip r:embed="rId2"/>
          <a:srcRect l="3941" r="3941"/>
          <a:stretch>
            <a:fillRect/>
          </a:stretch>
        </p:blipFill>
        <p:spPr/>
      </p:pic>
    </p:spTree>
    <p:extLst>
      <p:ext uri="{BB962C8B-B14F-4D97-AF65-F5344CB8AC3E}">
        <p14:creationId xmlns:p14="http://schemas.microsoft.com/office/powerpoint/2010/main" val="3989345238"/>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Drif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2.1" id="{19F6FF4A-BFB8-D448-81DB-A8F1C71F8E46}" vid="{CDCDF023-17A4-CF46-89DD-D6386F64A917}"/>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E58D2C1-B125-40C7-9274-C70E689EA388}">
  <we:reference id="b976bf9e-dd87-459f-840c-210c09b36273" version="3.0.0.2" store="EXCatalog" storeType="EXCatalog"/>
  <we:alternateReferences>
    <we:reference id="WA200005566" version="3.0.0.2" store="de-DE" storeType="OMEX"/>
  </we:alternateReferences>
  <we:properties/>
  <we:bindings/>
  <we:snapshot xmlns:r="http://schemas.openxmlformats.org/officeDocument/2006/relationships"/>
</we:webextension>
</file>

<file path=docMetadata/LabelInfo.xml><?xml version="1.0" encoding="utf-8"?>
<clbl:labelList xmlns:clbl="http://schemas.microsoft.com/office/2020/mipLabelMetadata">
  <clbl:label id="{cd0cd48c-3829-4969-87b4-94133fc7f4cf}" enabled="1" method="Privileged" siteId="{60f39b4e-c3be-4323-9d08-383e2763428d}" contentBits="0" removed="0"/>
</clbl:labelList>
</file>

<file path=docProps/app.xml><?xml version="1.0" encoding="utf-8"?>
<Properties xmlns="http://schemas.openxmlformats.org/officeDocument/2006/extended-properties" xmlns:vt="http://schemas.openxmlformats.org/officeDocument/2006/docPropsVTypes">
  <TotalTime>0</TotalTime>
  <Words>844</Words>
  <Application>Microsoft Office PowerPoint</Application>
  <PresentationFormat>Breitbild</PresentationFormat>
  <Paragraphs>59</Paragraphs>
  <Slides>8</Slides>
  <Notes>1</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8</vt:i4>
      </vt:variant>
    </vt:vector>
  </HeadingPairs>
  <TitlesOfParts>
    <vt:vector size="16" baseType="lpstr">
      <vt:lpstr>Aptos</vt:lpstr>
      <vt:lpstr>Aptos Display</vt:lpstr>
      <vt:lpstr>Arial</vt:lpstr>
      <vt:lpstr>Calibri</vt:lpstr>
      <vt:lpstr>Calibri SemiBold</vt:lpstr>
      <vt:lpstr>Roboto</vt:lpstr>
      <vt:lpstr>Office</vt:lpstr>
      <vt:lpstr>Drift</vt:lpstr>
      <vt:lpstr>Security Identifier im Active Directory</vt:lpstr>
      <vt:lpstr>Einführung zu Security Identifier (SID)</vt:lpstr>
      <vt:lpstr>Aufbau eines SID</vt:lpstr>
      <vt:lpstr>PowerPoint-Präsentation</vt:lpstr>
      <vt:lpstr>SID und Sicherheit</vt:lpstr>
      <vt:lpstr>SID und Autorisierung</vt:lpstr>
      <vt:lpstr>SID in der Praxis</vt:lpstr>
      <vt:lpstr>Zusammenfassung und Schlussfolgerung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Jörn Walter</dc:creator>
  <cp:lastModifiedBy>Jörn Walter</cp:lastModifiedBy>
  <cp:revision>2</cp:revision>
  <dcterms:created xsi:type="dcterms:W3CDTF">2024-08-05T08:05:25Z</dcterms:created>
  <dcterms:modified xsi:type="dcterms:W3CDTF">2024-08-05T14:48:46Z</dcterms:modified>
</cp:coreProperties>
</file>