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 id="2147483661" r:id="rId5"/>
  </p:sldMasterIdLst>
  <p:notesMasterIdLst>
    <p:notesMasterId r:id="rId21"/>
  </p:notesMasterIdLst>
  <p:handoutMasterIdLst>
    <p:handoutMasterId r:id="rId22"/>
  </p:handoutMasterIdLst>
  <p:sldIdLst>
    <p:sldId id="256" r:id="rId6"/>
    <p:sldId id="257" r:id="rId7"/>
    <p:sldId id="258" r:id="rId8"/>
    <p:sldId id="259" r:id="rId9"/>
    <p:sldId id="270" r:id="rId10"/>
    <p:sldId id="260" r:id="rId11"/>
    <p:sldId id="261" r:id="rId12"/>
    <p:sldId id="262" r:id="rId13"/>
    <p:sldId id="263" r:id="rId14"/>
    <p:sldId id="264" r:id="rId15"/>
    <p:sldId id="265" r:id="rId16"/>
    <p:sldId id="266" r:id="rId17"/>
    <p:sldId id="267" r:id="rId18"/>
    <p:sldId id="268" r:id="rId19"/>
    <p:sldId id="269" r:id="rId20"/>
  </p:sldIdLst>
  <p:sldSz cx="12192000" cy="6858000"/>
  <p:notesSz cx="6858000" cy="9144000"/>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19" autoAdjust="0"/>
  </p:normalViewPr>
  <p:slideViewPr>
    <p:cSldViewPr snapToGrid="0">
      <p:cViewPr varScale="1">
        <p:scale>
          <a:sx n="85" d="100"/>
          <a:sy n="85" d="100"/>
        </p:scale>
        <p:origin x="114" y="1050"/>
      </p:cViewPr>
      <p:guideLst/>
    </p:cSldViewPr>
  </p:slideViewPr>
  <p:notesTextViewPr>
    <p:cViewPr>
      <p:scale>
        <a:sx n="1" d="1"/>
        <a:sy n="1" d="1"/>
      </p:scale>
      <p:origin x="0" y="0"/>
    </p:cViewPr>
  </p:notesTextViewPr>
  <p:notesViewPr>
    <p:cSldViewPr snapToGrid="0">
      <p:cViewPr varScale="1">
        <p:scale>
          <a:sx n="88" d="100"/>
          <a:sy n="88" d="100"/>
        </p:scale>
        <p:origin x="293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761137-B2F4-44A2-AEA9-B8D72975A05F}" type="datetime1">
              <a:rPr lang="de-DE" smtClean="0"/>
              <a:t>04.08.2024</a:t>
            </a:fld>
            <a:endParaRPr lang="de-DE"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2E3065-8A24-47C9-A843-0DFEC08A77C7}" type="slidenum">
              <a:rPr lang="de-DE" smtClean="0"/>
              <a:t>‹Nr.›</a:t>
            </a:fld>
            <a:endParaRPr lang="de-DE" dirty="0"/>
          </a:p>
        </p:txBody>
      </p:sp>
    </p:spTree>
    <p:extLst>
      <p:ext uri="{BB962C8B-B14F-4D97-AF65-F5344CB8AC3E}">
        <p14:creationId xmlns:p14="http://schemas.microsoft.com/office/powerpoint/2010/main" val="19538765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E546253B-BE88-45C5-9ABC-A8414C168BD1}" type="datetime1">
              <a:rPr lang="de-DE" noProof="0" smtClean="0"/>
              <a:t>04.08.2024</a:t>
            </a:fld>
            <a:endParaRPr lang="de-DE" noProof="0"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DE" noProof="0" dirty="0"/>
              <a:t>Textmasterformate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E6DE88F-1F85-4A27-9D34-D74A50E7B0DA}" type="slidenum">
              <a:rPr lang="de-DE" noProof="0" smtClean="0"/>
              <a:t>‹Nr.›</a:t>
            </a:fld>
            <a:endParaRPr lang="de-DE" noProof="0"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370693" y="1769540"/>
            <a:ext cx="9440034" cy="1828801"/>
          </a:xfrm>
        </p:spPr>
        <p:txBody>
          <a:bodyPr rtlCol="0" anchor="b">
            <a:normAutofit/>
          </a:bodyPr>
          <a:lstStyle>
            <a:lvl1pPr algn="ctr">
              <a:defRPr sz="5400"/>
            </a:lvl1pPr>
          </a:lstStyle>
          <a:p>
            <a:pPr rtl="0"/>
            <a:r>
              <a:rPr lang="de-DE" noProof="0"/>
              <a:t>Mastertitelformat bearbeiten</a:t>
            </a:r>
            <a:endParaRPr lang="de-DE" noProof="0" dirty="0"/>
          </a:p>
        </p:txBody>
      </p:sp>
      <p:sp>
        <p:nvSpPr>
          <p:cNvPr id="3" name="Untertitel 2"/>
          <p:cNvSpPr>
            <a:spLocks noGrp="1"/>
          </p:cNvSpPr>
          <p:nvPr>
            <p:ph type="subTitle" idx="1"/>
          </p:nvPr>
        </p:nvSpPr>
        <p:spPr>
          <a:xfrm>
            <a:off x="1370693" y="3773489"/>
            <a:ext cx="9440034" cy="1049867"/>
          </a:xfrm>
        </p:spPr>
        <p:txBody>
          <a:bodyPr rtlCol="0"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e-DE" noProof="0"/>
              <a:t>Master-Untertitelformat bearbeiten</a:t>
            </a:r>
            <a:endParaRPr lang="de-DE" noProof="0" dirty="0"/>
          </a:p>
        </p:txBody>
      </p:sp>
      <p:sp>
        <p:nvSpPr>
          <p:cNvPr id="4" name="Datumsplatzhalter 3"/>
          <p:cNvSpPr>
            <a:spLocks noGrp="1"/>
          </p:cNvSpPr>
          <p:nvPr>
            <p:ph type="dt" sz="half" idx="10"/>
          </p:nvPr>
        </p:nvSpPr>
        <p:spPr/>
        <p:txBody>
          <a:bodyPr rtlCol="0"/>
          <a:lstStyle/>
          <a:p>
            <a:pPr rtl="0"/>
            <a:fld id="{E758FE69-3F99-4550-AA00-A7FF61BF76EA}" type="datetime1">
              <a:rPr lang="de-DE" noProof="0" smtClean="0"/>
              <a:t>04.08.2024</a:t>
            </a:fld>
            <a:endParaRPr lang="de-DE" noProof="0" dirty="0"/>
          </a:p>
        </p:txBody>
      </p:sp>
      <p:sp>
        <p:nvSpPr>
          <p:cNvPr id="5" name="Fußzeilenplatzhalter 4"/>
          <p:cNvSpPr>
            <a:spLocks noGrp="1"/>
          </p:cNvSpPr>
          <p:nvPr>
            <p:ph type="ftr" sz="quarter" idx="11"/>
          </p:nvPr>
        </p:nvSpPr>
        <p:spPr/>
        <p:txBody>
          <a:bodyPr rtlCol="0"/>
          <a:lstStyle/>
          <a:p>
            <a:pPr rtl="0"/>
            <a:endParaRPr lang="de-DE" noProof="0" dirty="0"/>
          </a:p>
        </p:txBody>
      </p:sp>
      <p:sp>
        <p:nvSpPr>
          <p:cNvPr id="6" name="Foliennummernplatzhalter 5"/>
          <p:cNvSpPr>
            <a:spLocks noGrp="1"/>
          </p:cNvSpPr>
          <p:nvPr>
            <p:ph type="sldNum" sz="quarter" idx="12"/>
          </p:nvPr>
        </p:nvSpPr>
        <p:spPr/>
        <p:txBody>
          <a:bodyPr rtlCol="0"/>
          <a:lstStyle/>
          <a:p>
            <a:pPr rtl="0"/>
            <a:fld id="{3A98EE3D-8CD1-4C3F-BD1C-C98C9596463C}" type="slidenum">
              <a:rPr lang="de-DE" noProof="0" smtClean="0"/>
              <a:pPr/>
              <a:t>‹Nr.›</a:t>
            </a:fld>
            <a:endParaRPr lang="de-DE" noProof="0"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idx="1"/>
          </p:nvPr>
        </p:nvSpPr>
        <p:spPr/>
        <p:txBody>
          <a:bodyPr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Datumsplatzhalter 3"/>
          <p:cNvSpPr>
            <a:spLocks noGrp="1"/>
          </p:cNvSpPr>
          <p:nvPr>
            <p:ph type="dt" sz="half" idx="10"/>
          </p:nvPr>
        </p:nvSpPr>
        <p:spPr/>
        <p:txBody>
          <a:bodyPr rtlCol="0"/>
          <a:lstStyle/>
          <a:p>
            <a:pPr rtl="0"/>
            <a:fld id="{9468F14C-D4F1-40B6-B1AD-A03EDAA6725D}" type="datetime1">
              <a:rPr lang="de-DE" noProof="0" smtClean="0"/>
              <a:t>04.08.2024</a:t>
            </a:fld>
            <a:endParaRPr lang="de-DE" noProof="0" dirty="0"/>
          </a:p>
        </p:txBody>
      </p:sp>
      <p:sp>
        <p:nvSpPr>
          <p:cNvPr id="5" name="Fußzeilenplatzhalter 4"/>
          <p:cNvSpPr>
            <a:spLocks noGrp="1"/>
          </p:cNvSpPr>
          <p:nvPr>
            <p:ph type="ftr" sz="quarter" idx="11"/>
          </p:nvPr>
        </p:nvSpPr>
        <p:spPr/>
        <p:txBody>
          <a:bodyPr rtlCol="0"/>
          <a:lstStyle/>
          <a:p>
            <a:pPr rtl="0"/>
            <a:endParaRPr lang="de-DE" noProof="0" dirty="0"/>
          </a:p>
        </p:txBody>
      </p:sp>
      <p:sp>
        <p:nvSpPr>
          <p:cNvPr id="6" name="Foliennummernplatzhalter 5"/>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295401" y="1761067"/>
            <a:ext cx="9590550" cy="1828813"/>
          </a:xfrm>
        </p:spPr>
        <p:txBody>
          <a:bodyPr rtlCol="0" anchor="b"/>
          <a:lstStyle>
            <a:lvl1pPr algn="ctr">
              <a:defRPr sz="4000" b="0" cap="none"/>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1295401" y="3763439"/>
            <a:ext cx="9590550" cy="1333494"/>
          </a:xfrm>
        </p:spPr>
        <p:txBody>
          <a:bodyPr rtlCol="0"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e-DE" noProof="0"/>
              <a:t>Mastertextformat bearbeiten</a:t>
            </a:r>
          </a:p>
        </p:txBody>
      </p:sp>
      <p:sp>
        <p:nvSpPr>
          <p:cNvPr id="4" name="Datumsplatzhalter 3"/>
          <p:cNvSpPr>
            <a:spLocks noGrp="1"/>
          </p:cNvSpPr>
          <p:nvPr>
            <p:ph type="dt" sz="half" idx="10"/>
          </p:nvPr>
        </p:nvSpPr>
        <p:spPr/>
        <p:txBody>
          <a:bodyPr rtlCol="0"/>
          <a:lstStyle/>
          <a:p>
            <a:pPr rtl="0"/>
            <a:fld id="{AEC8E1CE-31A4-4DC1-9A14-A1FDAD407674}" type="datetime1">
              <a:rPr lang="de-DE" noProof="0" smtClean="0"/>
              <a:t>04.08.2024</a:t>
            </a:fld>
            <a:endParaRPr lang="de-DE" noProof="0" dirty="0"/>
          </a:p>
        </p:txBody>
      </p:sp>
      <p:sp>
        <p:nvSpPr>
          <p:cNvPr id="5" name="Fußzeilenplatzhalter 4"/>
          <p:cNvSpPr>
            <a:spLocks noGrp="1"/>
          </p:cNvSpPr>
          <p:nvPr>
            <p:ph type="ftr" sz="quarter" idx="11"/>
          </p:nvPr>
        </p:nvSpPr>
        <p:spPr/>
        <p:txBody>
          <a:bodyPr rtlCol="0"/>
          <a:lstStyle/>
          <a:p>
            <a:pPr rtl="0"/>
            <a:endParaRPr lang="de-DE" noProof="0" dirty="0"/>
          </a:p>
        </p:txBody>
      </p:sp>
      <p:sp>
        <p:nvSpPr>
          <p:cNvPr id="6" name="Foliennummernplatzhalter 5"/>
          <p:cNvSpPr>
            <a:spLocks noGrp="1"/>
          </p:cNvSpPr>
          <p:nvPr>
            <p:ph type="sldNum" sz="quarter" idx="12"/>
          </p:nvPr>
        </p:nvSpPr>
        <p:spPr/>
        <p:txBody>
          <a:bodyPr rtlCol="0"/>
          <a:lstStyle/>
          <a:p>
            <a:pPr rtl="0"/>
            <a:fld id="{3A98EE3D-8CD1-4C3F-BD1C-C98C9596463C}" type="slidenum">
              <a:rPr lang="de-DE" noProof="0" smtClean="0"/>
              <a:pPr/>
              <a:t>‹Nr.›</a:t>
            </a:fld>
            <a:endParaRPr lang="de-DE" noProof="0"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913795" y="609600"/>
            <a:ext cx="10353762" cy="1261872"/>
          </a:xfrm>
        </p:spPr>
        <p:txBody>
          <a:bodyPr rtlCol="0"/>
          <a:lstStyle/>
          <a:p>
            <a:pPr rtl="0"/>
            <a:r>
              <a:rPr lang="de-DE" noProof="0"/>
              <a:t>Mastertitelformat bearbeiten</a:t>
            </a:r>
            <a:endParaRPr lang="de-DE" noProof="0" dirty="0"/>
          </a:p>
        </p:txBody>
      </p:sp>
      <p:sp>
        <p:nvSpPr>
          <p:cNvPr id="3" name="Inhaltsplatzhalter 2"/>
          <p:cNvSpPr>
            <a:spLocks noGrp="1"/>
          </p:cNvSpPr>
          <p:nvPr>
            <p:ph sz="half" idx="1"/>
          </p:nvPr>
        </p:nvSpPr>
        <p:spPr>
          <a:xfrm>
            <a:off x="913795" y="2076450"/>
            <a:ext cx="4856841" cy="3622671"/>
          </a:xfrm>
        </p:spPr>
        <p:txBody>
          <a:bodyPr rtlCol="0" anchor="t">
            <a:normAutofit/>
          </a:body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6410716" y="2076451"/>
            <a:ext cx="4856841" cy="3622672"/>
          </a:xfrm>
        </p:spPr>
        <p:txBody>
          <a:bodyPr rtlCol="0" anchor="t">
            <a:normAutofit/>
          </a:body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Datumsplatzhalter 4"/>
          <p:cNvSpPr>
            <a:spLocks noGrp="1"/>
          </p:cNvSpPr>
          <p:nvPr>
            <p:ph type="dt" sz="half" idx="10"/>
          </p:nvPr>
        </p:nvSpPr>
        <p:spPr/>
        <p:txBody>
          <a:bodyPr rtlCol="0"/>
          <a:lstStyle/>
          <a:p>
            <a:pPr rtl="0"/>
            <a:fld id="{8FE3744A-5A44-4BFF-92AA-16DA5E94BB83}" type="datetime1">
              <a:rPr lang="de-DE" noProof="0" smtClean="0"/>
              <a:t>04.08.2024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pic>
        <p:nvPicPr>
          <p:cNvPr id="20" name="Bild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Bild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el 1"/>
          <p:cNvSpPr>
            <a:spLocks noGrp="1"/>
          </p:cNvSpPr>
          <p:nvPr>
            <p:ph type="title"/>
          </p:nvPr>
        </p:nvSpPr>
        <p:spPr>
          <a:xfrm>
            <a:off x="913795" y="609600"/>
            <a:ext cx="10353762" cy="970450"/>
          </a:xfrm>
        </p:spPr>
        <p:txBody>
          <a:bodyPr rtlCol="0"/>
          <a:lstStyle>
            <a:lvl1pPr>
              <a:defRPr/>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1046013" y="1855153"/>
            <a:ext cx="4764764" cy="692494"/>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4" name="Inhaltsplatzhalter 3"/>
          <p:cNvSpPr>
            <a:spLocks noGrp="1"/>
          </p:cNvSpPr>
          <p:nvPr>
            <p:ph sz="half" idx="2"/>
          </p:nvPr>
        </p:nvSpPr>
        <p:spPr>
          <a:xfrm>
            <a:off x="1046013" y="2702103"/>
            <a:ext cx="4764764"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6363166" y="1855152"/>
            <a:ext cx="4779582" cy="692495"/>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6" name="Inhaltsplatzhalter 5"/>
          <p:cNvSpPr>
            <a:spLocks noGrp="1"/>
          </p:cNvSpPr>
          <p:nvPr>
            <p:ph sz="quarter" idx="4"/>
          </p:nvPr>
        </p:nvSpPr>
        <p:spPr>
          <a:xfrm>
            <a:off x="6363167" y="2702103"/>
            <a:ext cx="4779581"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7" name="Datumsplatzhalter 6"/>
          <p:cNvSpPr>
            <a:spLocks noGrp="1"/>
          </p:cNvSpPr>
          <p:nvPr>
            <p:ph type="dt" sz="half" idx="10"/>
          </p:nvPr>
        </p:nvSpPr>
        <p:spPr/>
        <p:txBody>
          <a:bodyPr rtlCol="0"/>
          <a:lstStyle/>
          <a:p>
            <a:pPr rtl="0"/>
            <a:fld id="{6DEDD9AE-23AE-4EB7-B3DB-242A1D8478FB}" type="datetime1">
              <a:rPr lang="de-DE" noProof="0" smtClean="0"/>
              <a:t>04.08.2024</a:t>
            </a:fld>
            <a:endParaRPr lang="de-DE" noProof="0" dirty="0"/>
          </a:p>
        </p:txBody>
      </p:sp>
      <p:sp>
        <p:nvSpPr>
          <p:cNvPr id="8" name="Fußzeilenplatzhalter 7"/>
          <p:cNvSpPr>
            <a:spLocks noGrp="1"/>
          </p:cNvSpPr>
          <p:nvPr>
            <p:ph type="ftr" sz="quarter" idx="11"/>
          </p:nvPr>
        </p:nvSpPr>
        <p:spPr/>
        <p:txBody>
          <a:bodyPr rtlCol="0"/>
          <a:lstStyle/>
          <a:p>
            <a:pPr rtl="0"/>
            <a:endParaRPr lang="de-DE" noProof="0" dirty="0"/>
          </a:p>
        </p:txBody>
      </p:sp>
      <p:sp>
        <p:nvSpPr>
          <p:cNvPr id="9" name="Foliennummernplatzhalter 8"/>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Datumsplatzhalter 2"/>
          <p:cNvSpPr>
            <a:spLocks noGrp="1"/>
          </p:cNvSpPr>
          <p:nvPr>
            <p:ph type="dt" sz="half" idx="10"/>
          </p:nvPr>
        </p:nvSpPr>
        <p:spPr/>
        <p:txBody>
          <a:bodyPr rtlCol="0"/>
          <a:lstStyle/>
          <a:p>
            <a:pPr rtl="0"/>
            <a:fld id="{BF42FB20-1F3E-43B9-A22C-6B636C25391A}" type="datetime1">
              <a:rPr lang="de-DE" noProof="0" smtClean="0"/>
              <a:t>04.08.2024</a:t>
            </a:fld>
            <a:endParaRPr lang="de-DE" noProof="0" dirty="0"/>
          </a:p>
        </p:txBody>
      </p:sp>
      <p:sp>
        <p:nvSpPr>
          <p:cNvPr id="4" name="Fußzeilenplatzhalter 3"/>
          <p:cNvSpPr>
            <a:spLocks noGrp="1"/>
          </p:cNvSpPr>
          <p:nvPr>
            <p:ph type="ftr" sz="quarter" idx="11"/>
          </p:nvPr>
        </p:nvSpPr>
        <p:spPr/>
        <p:txBody>
          <a:bodyPr rtlCol="0"/>
          <a:lstStyle/>
          <a:p>
            <a:pPr rtl="0"/>
            <a:endParaRPr lang="de-DE" noProof="0" dirty="0"/>
          </a:p>
        </p:txBody>
      </p:sp>
      <p:sp>
        <p:nvSpPr>
          <p:cNvPr id="5" name="Foliennummernplatzhalter 4"/>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rtlCol="0"/>
          <a:lstStyle/>
          <a:p>
            <a:pPr rtl="0"/>
            <a:fld id="{667D78AD-A707-44D8-98C7-2E5BF17C114E}" type="datetime1">
              <a:rPr lang="de-DE" noProof="0" smtClean="0"/>
              <a:t>04.08.2024</a:t>
            </a:fld>
            <a:endParaRPr lang="de-DE" noProof="0" dirty="0"/>
          </a:p>
        </p:txBody>
      </p:sp>
      <p:sp>
        <p:nvSpPr>
          <p:cNvPr id="3" name="Fußzeilenplatzhalter 2"/>
          <p:cNvSpPr>
            <a:spLocks noGrp="1"/>
          </p:cNvSpPr>
          <p:nvPr>
            <p:ph type="ftr" sz="quarter" idx="11"/>
          </p:nvPr>
        </p:nvSpPr>
        <p:spPr/>
        <p:txBody>
          <a:bodyPr rtlCol="0"/>
          <a:lstStyle/>
          <a:p>
            <a:pPr rtl="0"/>
            <a:endParaRPr lang="de-DE" noProof="0" dirty="0"/>
          </a:p>
        </p:txBody>
      </p:sp>
      <p:sp>
        <p:nvSpPr>
          <p:cNvPr id="4" name="Foliennummernplatzhalter 3"/>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913795" y="609600"/>
            <a:ext cx="3706889" cy="1821918"/>
          </a:xfrm>
        </p:spPr>
        <p:txBody>
          <a:bodyPr rtlCol="0" anchor="b">
            <a:normAutofit/>
          </a:bodyPr>
          <a:lstStyle>
            <a:lvl1pPr algn="ctr">
              <a:defRPr sz="2800" b="0"/>
            </a:lvl1pPr>
          </a:lstStyle>
          <a:p>
            <a:pPr rtl="0"/>
            <a:r>
              <a:rPr lang="de-DE" noProof="0"/>
              <a:t>Mastertitelformat bearbeiten</a:t>
            </a:r>
            <a:endParaRPr lang="de-DE" noProof="0" dirty="0"/>
          </a:p>
        </p:txBody>
      </p:sp>
      <p:sp>
        <p:nvSpPr>
          <p:cNvPr id="3" name="Inhaltsplatzhalter 2"/>
          <p:cNvSpPr>
            <a:spLocks noGrp="1"/>
          </p:cNvSpPr>
          <p:nvPr>
            <p:ph idx="1"/>
          </p:nvPr>
        </p:nvSpPr>
        <p:spPr>
          <a:xfrm>
            <a:off x="4855633" y="609600"/>
            <a:ext cx="6411924" cy="5080001"/>
          </a:xfrm>
        </p:spPr>
        <p:txBody>
          <a:bodyPr rtlCol="0">
            <a:normAutofit/>
          </a:body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Textplatzhalter 3"/>
          <p:cNvSpPr>
            <a:spLocks noGrp="1"/>
          </p:cNvSpPr>
          <p:nvPr>
            <p:ph type="body" sz="half" idx="2"/>
          </p:nvPr>
        </p:nvSpPr>
        <p:spPr>
          <a:xfrm>
            <a:off x="913795" y="2673351"/>
            <a:ext cx="3706889" cy="3016250"/>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B7CDB1FF-C55B-4D31-A515-83B796043DD6}" type="datetime1">
              <a:rPr lang="de-DE" noProof="0" smtClean="0"/>
              <a:t>04.08.2024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pPr/>
              <a:t>‹Nr.›</a:t>
            </a:fld>
            <a:endParaRPr lang="de-DE" noProof="0"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pic>
        <p:nvPicPr>
          <p:cNvPr id="22" name="Bild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el 1"/>
          <p:cNvSpPr>
            <a:spLocks noGrp="1"/>
          </p:cNvSpPr>
          <p:nvPr>
            <p:ph type="title"/>
          </p:nvPr>
        </p:nvSpPr>
        <p:spPr>
          <a:xfrm>
            <a:off x="913795" y="763701"/>
            <a:ext cx="5707899" cy="1675559"/>
          </a:xfrm>
        </p:spPr>
        <p:txBody>
          <a:bodyPr rtlCol="0" anchor="b">
            <a:noAutofit/>
          </a:bodyPr>
          <a:lstStyle>
            <a:lvl1pPr algn="ctr">
              <a:defRPr sz="3200" b="0"/>
            </a:lvl1pPr>
          </a:lstStyle>
          <a:p>
            <a:pPr rtl="0"/>
            <a:r>
              <a:rPr lang="de-DE" noProof="0"/>
              <a:t>Mastertitelformat bearbeiten</a:t>
            </a:r>
            <a:endParaRPr lang="de-DE" noProof="0" dirty="0"/>
          </a:p>
        </p:txBody>
      </p:sp>
      <p:sp>
        <p:nvSpPr>
          <p:cNvPr id="3" name="Bildplatzhalt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1473698" y="2679699"/>
            <a:ext cx="4588094" cy="3135695"/>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65B3AE0C-9D3B-493D-AE1C-E837EBD1A420}" type="datetime1">
              <a:rPr lang="de-DE" noProof="0" smtClean="0"/>
              <a:t>04.08.2024</a:t>
            </a:fld>
            <a:endParaRPr lang="de-DE" noProof="0" dirty="0"/>
          </a:p>
        </p:txBody>
      </p:sp>
      <p:sp>
        <p:nvSpPr>
          <p:cNvPr id="6" name="Fußzeilenplatzhalter 5"/>
          <p:cNvSpPr>
            <a:spLocks noGrp="1"/>
          </p:cNvSpPr>
          <p:nvPr>
            <p:ph type="ftr" sz="quarter" idx="11"/>
          </p:nvPr>
        </p:nvSpPr>
        <p:spPr/>
        <p:txBody>
          <a:bodyPr rtlCol="0"/>
          <a:lstStyle/>
          <a:p>
            <a:pPr algn="l"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pic>
        <p:nvPicPr>
          <p:cNvPr id="16" name="Bild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el 1"/>
          <p:cNvSpPr>
            <a:spLocks noGrp="1"/>
          </p:cNvSpPr>
          <p:nvPr>
            <p:ph type="title"/>
          </p:nvPr>
        </p:nvSpPr>
        <p:spPr>
          <a:xfrm>
            <a:off x="913806" y="4565255"/>
            <a:ext cx="10355326" cy="543472"/>
          </a:xfrm>
        </p:spPr>
        <p:txBody>
          <a:bodyPr rtlCol="0" anchor="b">
            <a:normAutofit/>
          </a:bodyPr>
          <a:lstStyle>
            <a:lvl1pPr algn="ctr">
              <a:defRPr sz="2800"/>
            </a:lvl1pPr>
          </a:lstStyle>
          <a:p>
            <a:pPr rtl="0"/>
            <a:r>
              <a:rPr lang="de-DE" noProof="0"/>
              <a:t>Mastertitelformat bearbeiten</a:t>
            </a:r>
            <a:endParaRPr lang="de-DE" noProof="0" dirty="0"/>
          </a:p>
        </p:txBody>
      </p:sp>
      <p:sp>
        <p:nvSpPr>
          <p:cNvPr id="3" name="Bildplatzhalt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rtlCol="0"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913795" y="5247728"/>
            <a:ext cx="10353762" cy="543472"/>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B61AEB60-0CF2-4FDF-8809-8AC51494D5F5}" type="datetime1">
              <a:rPr lang="de-DE" noProof="0" smtClean="0"/>
              <a:t>04.08.2024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913795" y="608437"/>
            <a:ext cx="10353762" cy="3534344"/>
          </a:xfrm>
        </p:spPr>
        <p:txBody>
          <a:bodyPr rtlCol="0" anchor="ctr">
            <a:normAutofit/>
          </a:bodyPr>
          <a:lstStyle>
            <a:lvl1pPr>
              <a:defRPr sz="4000"/>
            </a:lvl1pPr>
          </a:lstStyle>
          <a:p>
            <a:pPr rtl="0"/>
            <a:r>
              <a:rPr lang="de-DE" noProof="0"/>
              <a:t>Mastertitelformat bearbeiten</a:t>
            </a:r>
            <a:endParaRPr lang="de-DE" noProof="0" dirty="0"/>
          </a:p>
        </p:txBody>
      </p:sp>
      <p:sp>
        <p:nvSpPr>
          <p:cNvPr id="4" name="Textplatzhalter 3"/>
          <p:cNvSpPr>
            <a:spLocks noGrp="1"/>
          </p:cNvSpPr>
          <p:nvPr>
            <p:ph type="body" sz="half" idx="2"/>
          </p:nvPr>
        </p:nvSpPr>
        <p:spPr>
          <a:xfrm>
            <a:off x="913794" y="4295180"/>
            <a:ext cx="10353763" cy="1501826"/>
          </a:xfrm>
        </p:spPr>
        <p:txBody>
          <a:bodyPr rtlCol="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358AF836-13A8-46EF-A2AE-6F658367FD73}" type="datetime1">
              <a:rPr lang="de-DE" noProof="0" smtClean="0"/>
              <a:t>04.08.2024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446212" y="609600"/>
            <a:ext cx="9302752" cy="2992904"/>
          </a:xfrm>
        </p:spPr>
        <p:txBody>
          <a:bodyPr rtlCol="0" anchor="ctr">
            <a:normAutofit/>
          </a:bodyPr>
          <a:lstStyle>
            <a:lvl1pPr>
              <a:defRPr sz="3600"/>
            </a:lvl1pPr>
          </a:lstStyle>
          <a:p>
            <a:pPr rtl="0"/>
            <a:r>
              <a:rPr lang="de-DE" noProof="0"/>
              <a:t>Mastertitelformat bearbeiten</a:t>
            </a:r>
            <a:endParaRPr lang="de-DE" noProof="0" dirty="0"/>
          </a:p>
        </p:txBody>
      </p:sp>
      <p:sp>
        <p:nvSpPr>
          <p:cNvPr id="12" name="Textplatzhalter 3"/>
          <p:cNvSpPr>
            <a:spLocks noGrp="1"/>
          </p:cNvSpPr>
          <p:nvPr>
            <p:ph type="body" sz="half" idx="13"/>
          </p:nvPr>
        </p:nvSpPr>
        <p:spPr>
          <a:xfrm>
            <a:off x="1720644" y="3610032"/>
            <a:ext cx="8752299" cy="532749"/>
          </a:xfrm>
        </p:spPr>
        <p:txBody>
          <a:bodyPr rtlCol="0"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4" name="Textplatzhalter 3"/>
          <p:cNvSpPr>
            <a:spLocks noGrp="1"/>
          </p:cNvSpPr>
          <p:nvPr>
            <p:ph type="body" sz="half" idx="2"/>
          </p:nvPr>
        </p:nvSpPr>
        <p:spPr>
          <a:xfrm>
            <a:off x="913794" y="4304353"/>
            <a:ext cx="10353763" cy="1489496"/>
          </a:xfrm>
        </p:spPr>
        <p:txBody>
          <a:bodyPr rtlCol="0"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851DFE2F-C573-4D62-882A-E8846EF03C0C}" type="datetime1">
              <a:rPr lang="de-DE" noProof="0" smtClean="0"/>
              <a:t>04.08.2024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
        <p:nvSpPr>
          <p:cNvPr id="11" name="Textfeld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de-DE" sz="8000" noProof="0" dirty="0">
                <a:solidFill>
                  <a:schemeClr val="tx1"/>
                </a:solidFill>
                <a:effectLst/>
              </a:rPr>
              <a:t>“</a:t>
            </a:r>
          </a:p>
        </p:txBody>
      </p:sp>
      <p:sp>
        <p:nvSpPr>
          <p:cNvPr id="13" name="Textfeld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de-DE" sz="8000" noProof="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sitenkarte">
    <p:spTree>
      <p:nvGrpSpPr>
        <p:cNvPr id="1" name=""/>
        <p:cNvGrpSpPr/>
        <p:nvPr/>
      </p:nvGrpSpPr>
      <p:grpSpPr>
        <a:xfrm>
          <a:off x="0" y="0"/>
          <a:ext cx="0" cy="0"/>
          <a:chOff x="0" y="0"/>
          <a:chExt cx="0" cy="0"/>
        </a:xfrm>
      </p:grpSpPr>
      <p:sp>
        <p:nvSpPr>
          <p:cNvPr id="2" name="Titel 1"/>
          <p:cNvSpPr>
            <a:spLocks noGrp="1"/>
          </p:cNvSpPr>
          <p:nvPr>
            <p:ph type="title"/>
          </p:nvPr>
        </p:nvSpPr>
        <p:spPr>
          <a:xfrm>
            <a:off x="913794" y="2126942"/>
            <a:ext cx="10353763" cy="2511835"/>
          </a:xfrm>
        </p:spPr>
        <p:txBody>
          <a:bodyPr rtlCol="0" anchor="b"/>
          <a:lstStyle>
            <a:lvl1pPr>
              <a:defRPr sz="3200"/>
            </a:lvl1pPr>
          </a:lstStyle>
          <a:p>
            <a:pPr rtl="0"/>
            <a:r>
              <a:rPr lang="de-DE" noProof="0"/>
              <a:t>Mastertitelformat bearbeiten</a:t>
            </a:r>
            <a:endParaRPr lang="de-DE" noProof="0" dirty="0"/>
          </a:p>
        </p:txBody>
      </p:sp>
      <p:sp>
        <p:nvSpPr>
          <p:cNvPr id="4" name="Textplatzhalter 3"/>
          <p:cNvSpPr>
            <a:spLocks noGrp="1"/>
          </p:cNvSpPr>
          <p:nvPr>
            <p:ph type="body" sz="half" idx="2"/>
          </p:nvPr>
        </p:nvSpPr>
        <p:spPr>
          <a:xfrm>
            <a:off x="913784" y="4650556"/>
            <a:ext cx="10352199" cy="1140644"/>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328E20CA-0CA2-4574-B1D6-69C8C65EED42}" type="datetime1">
              <a:rPr lang="de-DE" noProof="0" smtClean="0"/>
              <a:t>04.08.2024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spaltig">
    <p:spTree>
      <p:nvGrpSpPr>
        <p:cNvPr id="1" name=""/>
        <p:cNvGrpSpPr/>
        <p:nvPr/>
      </p:nvGrpSpPr>
      <p:grpSpPr>
        <a:xfrm>
          <a:off x="0" y="0"/>
          <a:ext cx="0" cy="0"/>
          <a:chOff x="0" y="0"/>
          <a:chExt cx="0" cy="0"/>
        </a:xfrm>
      </p:grpSpPr>
      <p:sp>
        <p:nvSpPr>
          <p:cNvPr id="15" name="Titel 1"/>
          <p:cNvSpPr>
            <a:spLocks noGrp="1"/>
          </p:cNvSpPr>
          <p:nvPr>
            <p:ph type="title"/>
          </p:nvPr>
        </p:nvSpPr>
        <p:spPr>
          <a:xfrm>
            <a:off x="913795" y="609600"/>
            <a:ext cx="10353762" cy="970450"/>
          </a:xfrm>
        </p:spPr>
        <p:txBody>
          <a:bodyPr rtlCol="0"/>
          <a:lstStyle/>
          <a:p>
            <a:pPr rtl="0"/>
            <a:r>
              <a:rPr lang="de-DE" noProof="0"/>
              <a:t>Mastertitelformat bearbeiten</a:t>
            </a:r>
            <a:endParaRPr lang="de-DE" noProof="0" dirty="0"/>
          </a:p>
        </p:txBody>
      </p:sp>
      <p:sp>
        <p:nvSpPr>
          <p:cNvPr id="7" name="Textplatzhalter 2"/>
          <p:cNvSpPr>
            <a:spLocks noGrp="1"/>
          </p:cNvSpPr>
          <p:nvPr>
            <p:ph type="body" idx="1"/>
          </p:nvPr>
        </p:nvSpPr>
        <p:spPr>
          <a:xfrm>
            <a:off x="913795"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8" name="Textplatzhalter 3"/>
          <p:cNvSpPr>
            <a:spLocks noGrp="1"/>
          </p:cNvSpPr>
          <p:nvPr>
            <p:ph type="body" sz="half" idx="15"/>
          </p:nvPr>
        </p:nvSpPr>
        <p:spPr>
          <a:xfrm>
            <a:off x="91379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9" name="Textplatzhalter 4"/>
          <p:cNvSpPr>
            <a:spLocks noGrp="1"/>
          </p:cNvSpPr>
          <p:nvPr>
            <p:ph type="body" sz="quarter" idx="3"/>
          </p:nvPr>
        </p:nvSpPr>
        <p:spPr>
          <a:xfrm>
            <a:off x="4446711" y="1885949"/>
            <a:ext cx="3300984" cy="764783"/>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10" name="Textplatzhalter 3"/>
          <p:cNvSpPr>
            <a:spLocks noGrp="1"/>
          </p:cNvSpPr>
          <p:nvPr>
            <p:ph type="body" sz="half" idx="16"/>
          </p:nvPr>
        </p:nvSpPr>
        <p:spPr>
          <a:xfrm>
            <a:off x="444143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11" name="Textplatzhalter 4"/>
          <p:cNvSpPr>
            <a:spLocks noGrp="1"/>
          </p:cNvSpPr>
          <p:nvPr>
            <p:ph type="body" sz="quarter" idx="13"/>
          </p:nvPr>
        </p:nvSpPr>
        <p:spPr>
          <a:xfrm>
            <a:off x="7966572"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12" name="Textplatzhalter 3"/>
          <p:cNvSpPr>
            <a:spLocks noGrp="1"/>
          </p:cNvSpPr>
          <p:nvPr>
            <p:ph type="body" sz="half" idx="17"/>
          </p:nvPr>
        </p:nvSpPr>
        <p:spPr>
          <a:xfrm>
            <a:off x="7966572" y="2768110"/>
            <a:ext cx="3300984" cy="3023089"/>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3" name="Datumsplatzhalter 2"/>
          <p:cNvSpPr>
            <a:spLocks noGrp="1"/>
          </p:cNvSpPr>
          <p:nvPr>
            <p:ph type="dt" sz="half" idx="10"/>
          </p:nvPr>
        </p:nvSpPr>
        <p:spPr/>
        <p:txBody>
          <a:bodyPr rtlCol="0"/>
          <a:lstStyle/>
          <a:p>
            <a:pPr rtl="0"/>
            <a:fld id="{509B9F8F-6639-463B-9FB3-42044123F51F}" type="datetime1">
              <a:rPr lang="de-DE" noProof="0" smtClean="0"/>
              <a:t>04.08.2024</a:t>
            </a:fld>
            <a:endParaRPr lang="de-DE" noProof="0" dirty="0"/>
          </a:p>
        </p:txBody>
      </p:sp>
      <p:sp>
        <p:nvSpPr>
          <p:cNvPr id="4" name="Fußzeilenplatzhalter 3"/>
          <p:cNvSpPr>
            <a:spLocks noGrp="1"/>
          </p:cNvSpPr>
          <p:nvPr>
            <p:ph type="ftr" sz="quarter" idx="11"/>
          </p:nvPr>
        </p:nvSpPr>
        <p:spPr/>
        <p:txBody>
          <a:bodyPr rtlCol="0"/>
          <a:lstStyle/>
          <a:p>
            <a:pPr rtl="0"/>
            <a:endParaRPr lang="de-DE" noProof="0" dirty="0"/>
          </a:p>
        </p:txBody>
      </p:sp>
      <p:sp>
        <p:nvSpPr>
          <p:cNvPr id="5" name="Foliennummernplatzhalter 4"/>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n">
    <p:spTree>
      <p:nvGrpSpPr>
        <p:cNvPr id="1" name=""/>
        <p:cNvGrpSpPr/>
        <p:nvPr/>
      </p:nvGrpSpPr>
      <p:grpSpPr>
        <a:xfrm>
          <a:off x="0" y="0"/>
          <a:ext cx="0" cy="0"/>
          <a:chOff x="0" y="0"/>
          <a:chExt cx="0" cy="0"/>
        </a:xfrm>
      </p:grpSpPr>
      <p:pic>
        <p:nvPicPr>
          <p:cNvPr id="2" name="Bild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Bild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Bild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el 1"/>
          <p:cNvSpPr>
            <a:spLocks noGrp="1"/>
          </p:cNvSpPr>
          <p:nvPr>
            <p:ph type="title"/>
          </p:nvPr>
        </p:nvSpPr>
        <p:spPr>
          <a:xfrm>
            <a:off x="913794" y="609600"/>
            <a:ext cx="10353763" cy="970450"/>
          </a:xfrm>
        </p:spPr>
        <p:txBody>
          <a:bodyPr rtlCol="0"/>
          <a:lstStyle/>
          <a:p>
            <a:pPr rtl="0"/>
            <a:r>
              <a:rPr lang="de-DE" noProof="0"/>
              <a:t>Mastertitelformat bearbeiten</a:t>
            </a:r>
            <a:endParaRPr lang="de-DE" noProof="0" dirty="0"/>
          </a:p>
        </p:txBody>
      </p:sp>
      <p:sp>
        <p:nvSpPr>
          <p:cNvPr id="19" name="Textplatzhalter 2"/>
          <p:cNvSpPr>
            <a:spLocks noGrp="1"/>
          </p:cNvSpPr>
          <p:nvPr>
            <p:ph type="body" idx="1"/>
          </p:nvPr>
        </p:nvSpPr>
        <p:spPr>
          <a:xfrm>
            <a:off x="913795" y="3904106"/>
            <a:ext cx="3300984" cy="576262"/>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20" name="Bildplatzhalt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noProof="0"/>
              <a:t>Bild durch Klicken auf Symbol hinzufügen</a:t>
            </a:r>
            <a:endParaRPr lang="de-DE" noProof="0" dirty="0"/>
          </a:p>
        </p:txBody>
      </p:sp>
      <p:sp>
        <p:nvSpPr>
          <p:cNvPr id="21" name="Textplatzhalter 3"/>
          <p:cNvSpPr>
            <a:spLocks noGrp="1"/>
          </p:cNvSpPr>
          <p:nvPr>
            <p:ph type="body" sz="half" idx="18"/>
          </p:nvPr>
        </p:nvSpPr>
        <p:spPr>
          <a:xfrm>
            <a:off x="913795" y="4572443"/>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22" name="Textplatzhalter 4"/>
          <p:cNvSpPr>
            <a:spLocks noGrp="1"/>
          </p:cNvSpPr>
          <p:nvPr>
            <p:ph type="body" sz="quarter" idx="3"/>
          </p:nvPr>
        </p:nvSpPr>
        <p:spPr>
          <a:xfrm>
            <a:off x="4442788" y="3904106"/>
            <a:ext cx="3300984" cy="576262"/>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23" name="Bildplatzhalt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noProof="0"/>
              <a:t>Bild durch Klicken auf Symbol hinzufügen</a:t>
            </a:r>
            <a:endParaRPr lang="de-DE" noProof="0" dirty="0"/>
          </a:p>
        </p:txBody>
      </p:sp>
      <p:sp>
        <p:nvSpPr>
          <p:cNvPr id="24" name="Textplatzhalter 3"/>
          <p:cNvSpPr>
            <a:spLocks noGrp="1"/>
          </p:cNvSpPr>
          <p:nvPr>
            <p:ph type="body" sz="half" idx="19"/>
          </p:nvPr>
        </p:nvSpPr>
        <p:spPr>
          <a:xfrm>
            <a:off x="4441435"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25" name="Textplatzhalter 4"/>
          <p:cNvSpPr>
            <a:spLocks noGrp="1"/>
          </p:cNvSpPr>
          <p:nvPr>
            <p:ph type="body" sz="quarter" idx="13"/>
          </p:nvPr>
        </p:nvSpPr>
        <p:spPr>
          <a:xfrm>
            <a:off x="7966697" y="3904106"/>
            <a:ext cx="3300984" cy="576262"/>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26" name="Bildplatzhalt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noProof="0"/>
              <a:t>Bild durch Klicken auf Symbol hinzufügen</a:t>
            </a:r>
            <a:endParaRPr lang="de-DE" noProof="0" dirty="0"/>
          </a:p>
        </p:txBody>
      </p:sp>
      <p:sp>
        <p:nvSpPr>
          <p:cNvPr id="27" name="Textplatzhalter 3"/>
          <p:cNvSpPr>
            <a:spLocks noGrp="1"/>
          </p:cNvSpPr>
          <p:nvPr>
            <p:ph type="body" sz="half" idx="20"/>
          </p:nvPr>
        </p:nvSpPr>
        <p:spPr>
          <a:xfrm>
            <a:off x="7966572"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3" name="Datumsplatzhalter 2"/>
          <p:cNvSpPr>
            <a:spLocks noGrp="1"/>
          </p:cNvSpPr>
          <p:nvPr>
            <p:ph type="dt" sz="half" idx="10"/>
          </p:nvPr>
        </p:nvSpPr>
        <p:spPr/>
        <p:txBody>
          <a:bodyPr rtlCol="0"/>
          <a:lstStyle/>
          <a:p>
            <a:pPr rtl="0"/>
            <a:fld id="{069E6A23-504C-403E-B76B-B05505FCD76B}" type="datetime1">
              <a:rPr lang="de-DE" noProof="0" smtClean="0"/>
              <a:t>04.08.2024</a:t>
            </a:fld>
            <a:endParaRPr lang="de-DE" noProof="0" dirty="0"/>
          </a:p>
        </p:txBody>
      </p:sp>
      <p:sp>
        <p:nvSpPr>
          <p:cNvPr id="4" name="Fußzeilenplatzhalter 3"/>
          <p:cNvSpPr>
            <a:spLocks noGrp="1"/>
          </p:cNvSpPr>
          <p:nvPr>
            <p:ph type="ftr" sz="quarter" idx="11"/>
          </p:nvPr>
        </p:nvSpPr>
        <p:spPr/>
        <p:txBody>
          <a:bodyPr rtlCol="0"/>
          <a:lstStyle/>
          <a:p>
            <a:pPr rtl="0"/>
            <a:endParaRPr lang="de-DE" noProof="0" dirty="0"/>
          </a:p>
        </p:txBody>
      </p:sp>
      <p:sp>
        <p:nvSpPr>
          <p:cNvPr id="5" name="Foliennummernplatzhalter 4"/>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1793254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8/4/2024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327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pPr rtl="0"/>
            <a:r>
              <a:rPr lang="de-DE" noProof="0" dirty="0"/>
              <a:t>Titelmasterformat durch Klicken bearbeiten</a:t>
            </a:r>
          </a:p>
        </p:txBody>
      </p:sp>
      <p:sp>
        <p:nvSpPr>
          <p:cNvPr id="3" name="Textplatzhalt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rtl="0"/>
            <a:r>
              <a:rPr lang="de-DE" noProof="0" dirty="0"/>
              <a:t>Textmasterformate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4" name="Datumsplatzhalt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pPr rtl="0"/>
            <a:fld id="{68BEABDA-98C7-4D1F-B6BB-CA7E2F630F9B}" type="datetime1">
              <a:rPr lang="de-DE" noProof="0" smtClean="0"/>
              <a:t>04.08.2024</a:t>
            </a:fld>
            <a:endParaRPr lang="de-DE" noProof="0" dirty="0"/>
          </a:p>
        </p:txBody>
      </p:sp>
      <p:sp>
        <p:nvSpPr>
          <p:cNvPr id="5" name="Fußzeilenplatzhalt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pPr rtl="0"/>
            <a:endParaRPr lang="de-DE" noProof="0" dirty="0"/>
          </a:p>
        </p:txBody>
      </p:sp>
      <p:sp>
        <p:nvSpPr>
          <p:cNvPr id="6" name="Foliennummernplatzhalt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64" r:id="rId4"/>
    <p:sldLayoutId id="2147483679" r:id="rId5"/>
    <p:sldLayoutId id="2147483682" r:id="rId6"/>
    <p:sldLayoutId id="2147483683" r:id="rId7"/>
    <p:sldLayoutId id="2147483684" r:id="rId8"/>
    <p:sldLayoutId id="2147483685" r:id="rId9"/>
    <p:sldLayoutId id="2147483686" r:id="rId10"/>
    <p:sldLayoutId id="2147483680" r:id="rId11"/>
    <p:sldLayoutId id="2147483681"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8/4/2024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 id="2147483688"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p:txBody>
          <a:bodyPr>
            <a:noAutofit/>
          </a:bodyPr>
          <a:lstStyle/>
          <a:p>
            <a:r>
              <a:rPr lang="de-DE" sz="4400" dirty="0"/>
              <a:t>Unterschied zwischen Cryptographic Service Provider und Key Storage Provider</a:t>
            </a:r>
            <a:endParaRPr lang="en-US" sz="4400" dirty="0"/>
          </a:p>
        </p:txBody>
      </p:sp>
      <p:sp>
        <p:nvSpPr>
          <p:cNvPr id="3" name="Subtitle 2">
            <a:extLst>
              <a:ext uri="{FF2B5EF4-FFF2-40B4-BE49-F238E27FC236}">
                <a16:creationId xmlns:a16="http://schemas.microsoft.com/office/drawing/2014/main" id="{E81B5D12-45B6-A823-90B1-7B0C230D9815}"/>
              </a:ext>
            </a:extLst>
          </p:cNvPr>
          <p:cNvSpPr>
            <a:spLocks noGrp="1"/>
          </p:cNvSpPr>
          <p:nvPr>
            <p:ph type="subTitle" idx="1"/>
          </p:nvPr>
        </p:nvSpPr>
        <p:spPr/>
        <p:txBody>
          <a:bodyPr/>
          <a:lstStyle/>
          <a:p>
            <a:r>
              <a:rPr lang="en-US" dirty="0"/>
              <a:t>Jörn Walter</a:t>
            </a:r>
          </a:p>
        </p:txBody>
      </p:sp>
      <p:pic>
        <p:nvPicPr>
          <p:cNvPr id="5" name="Bildplatzhalter 4">
            <a:extLst>
              <a:ext uri="{FF2B5EF4-FFF2-40B4-BE49-F238E27FC236}">
                <a16:creationId xmlns:a16="http://schemas.microsoft.com/office/drawing/2014/main" id="{287266B0-15CB-C1DC-ABCA-BFFF00333835}"/>
              </a:ext>
            </a:extLst>
          </p:cNvPr>
          <p:cNvPicPr>
            <a:picLocks noGrp="1" noChangeAspect="1"/>
          </p:cNvPicPr>
          <p:nvPr>
            <p:ph type="pic" sz="quarter" idx="13"/>
          </p:nvPr>
        </p:nvPicPr>
        <p:blipFill>
          <a:blip r:embed="rId2"/>
          <a:srcRect l="20" r="20"/>
          <a:stretch>
            <a:fillRect/>
          </a:stretch>
        </p:blipFill>
        <p:spPr/>
      </p:pic>
    </p:spTree>
    <p:extLst>
      <p:ext uri="{BB962C8B-B14F-4D97-AF65-F5344CB8AC3E}">
        <p14:creationId xmlns:p14="http://schemas.microsoft.com/office/powerpoint/2010/main" val="92152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95DE65-C1F3-1CD2-B8B3-0EAE1D540E9C}"/>
              </a:ext>
            </a:extLst>
          </p:cNvPr>
          <p:cNvSpPr>
            <a:spLocks noGrp="1"/>
          </p:cNvSpPr>
          <p:nvPr>
            <p:ph type="title"/>
          </p:nvPr>
        </p:nvSpPr>
        <p:spPr/>
        <p:txBody>
          <a:bodyPr/>
          <a:lstStyle/>
          <a:p>
            <a:r>
              <a:rPr lang="de-DE"/>
              <a:t>Cryptographic Service Provider (CSP)</a:t>
            </a:r>
          </a:p>
        </p:txBody>
      </p:sp>
      <p:sp>
        <p:nvSpPr>
          <p:cNvPr id="3" name="Textplatzhalter 2">
            <a:extLst>
              <a:ext uri="{FF2B5EF4-FFF2-40B4-BE49-F238E27FC236}">
                <a16:creationId xmlns:a16="http://schemas.microsoft.com/office/drawing/2014/main" id="{76B802F6-3D4E-2B8C-A55B-DB1D03828A5F}"/>
              </a:ext>
            </a:extLst>
          </p:cNvPr>
          <p:cNvSpPr>
            <a:spLocks noGrp="1"/>
          </p:cNvSpPr>
          <p:nvPr>
            <p:ph type="body" idx="1"/>
          </p:nvPr>
        </p:nvSpPr>
        <p:spPr/>
        <p:txBody>
          <a:bodyPr/>
          <a:lstStyle/>
          <a:p>
            <a:r>
              <a:rPr lang="de-DE"/>
              <a:t>Funktionen von CSP</a:t>
            </a:r>
          </a:p>
        </p:txBody>
      </p:sp>
      <p:sp>
        <p:nvSpPr>
          <p:cNvPr id="4" name="Textplatzhalter 3">
            <a:extLst>
              <a:ext uri="{FF2B5EF4-FFF2-40B4-BE49-F238E27FC236}">
                <a16:creationId xmlns:a16="http://schemas.microsoft.com/office/drawing/2014/main" id="{AE537993-6BC4-1A1F-1F32-4388C4D5FBDC}"/>
              </a:ext>
            </a:extLst>
          </p:cNvPr>
          <p:cNvSpPr>
            <a:spLocks noGrp="1"/>
          </p:cNvSpPr>
          <p:nvPr>
            <p:ph type="body" sz="half" idx="2"/>
          </p:nvPr>
        </p:nvSpPr>
        <p:spPr/>
        <p:txBody>
          <a:bodyPr/>
          <a:lstStyle/>
          <a:p>
            <a:r>
              <a:rPr lang="de-DE" sz="1400"/>
              <a:t>Ein Cryptographic Service Provider (CSP) ist eine Softwarebibliothek oder ein Hardwaremodul, das kryptografische Funktionen bereitstellt. Dazu gehören Verschlüsselung, Entschlüsselung, digitale Signatur und Schlüsselerzeugung. CSPs sind entscheidend für die Sicherheit von Daten und Kommunikation.</a:t>
            </a:r>
          </a:p>
        </p:txBody>
      </p:sp>
      <p:sp>
        <p:nvSpPr>
          <p:cNvPr id="5" name="Textplatzhalter 4">
            <a:extLst>
              <a:ext uri="{FF2B5EF4-FFF2-40B4-BE49-F238E27FC236}">
                <a16:creationId xmlns:a16="http://schemas.microsoft.com/office/drawing/2014/main" id="{C27694FE-F757-E2DF-5AA5-F6B149B95407}"/>
              </a:ext>
            </a:extLst>
          </p:cNvPr>
          <p:cNvSpPr>
            <a:spLocks noGrp="1"/>
          </p:cNvSpPr>
          <p:nvPr>
            <p:ph type="body" idx="13"/>
          </p:nvPr>
        </p:nvSpPr>
        <p:spPr/>
        <p:txBody>
          <a:bodyPr/>
          <a:lstStyle/>
          <a:p>
            <a:r>
              <a:rPr lang="de-DE"/>
              <a:t>Relevanz von CSP</a:t>
            </a:r>
          </a:p>
        </p:txBody>
      </p:sp>
      <p:sp>
        <p:nvSpPr>
          <p:cNvPr id="6" name="Textplatzhalter 5">
            <a:extLst>
              <a:ext uri="{FF2B5EF4-FFF2-40B4-BE49-F238E27FC236}">
                <a16:creationId xmlns:a16="http://schemas.microsoft.com/office/drawing/2014/main" id="{5A1DB7AE-0DE4-76B3-E10C-C6AA61B18355}"/>
              </a:ext>
            </a:extLst>
          </p:cNvPr>
          <p:cNvSpPr>
            <a:spLocks noGrp="1"/>
          </p:cNvSpPr>
          <p:nvPr>
            <p:ph type="body" sz="half" idx="14"/>
          </p:nvPr>
        </p:nvSpPr>
        <p:spPr/>
        <p:txBody>
          <a:bodyPr/>
          <a:lstStyle/>
          <a:p>
            <a:r>
              <a:rPr lang="de-DE" sz="1400"/>
              <a:t>CSPs werden häufig in Betriebssystemen und Anwendungen eingesetzt, um eine sichere Kommunikation und Datenübertragung zu gewährleisten. Sie spielen eine essentielle Rolle bei der Implementierung von Verschlüsselungsalgorithmen und der Verwaltung von kryptografischen Schlüsseln.</a:t>
            </a:r>
          </a:p>
        </p:txBody>
      </p:sp>
      <p:sp>
        <p:nvSpPr>
          <p:cNvPr id="7" name="Textplatzhalter 6">
            <a:extLst>
              <a:ext uri="{FF2B5EF4-FFF2-40B4-BE49-F238E27FC236}">
                <a16:creationId xmlns:a16="http://schemas.microsoft.com/office/drawing/2014/main" id="{2566C6E3-95B8-F051-C25A-3125BE29ED9D}"/>
              </a:ext>
            </a:extLst>
          </p:cNvPr>
          <p:cNvSpPr>
            <a:spLocks noGrp="1"/>
          </p:cNvSpPr>
          <p:nvPr>
            <p:ph type="body" idx="15"/>
          </p:nvPr>
        </p:nvSpPr>
        <p:spPr/>
        <p:txBody>
          <a:bodyPr/>
          <a:lstStyle/>
          <a:p>
            <a:r>
              <a:rPr lang="de-DE"/>
              <a:t>Funktionen von CSP</a:t>
            </a:r>
          </a:p>
        </p:txBody>
      </p:sp>
      <p:sp>
        <p:nvSpPr>
          <p:cNvPr id="8" name="Textplatzhalter 7">
            <a:extLst>
              <a:ext uri="{FF2B5EF4-FFF2-40B4-BE49-F238E27FC236}">
                <a16:creationId xmlns:a16="http://schemas.microsoft.com/office/drawing/2014/main" id="{C52D0443-51F5-255E-3B73-9A377563BA30}"/>
              </a:ext>
            </a:extLst>
          </p:cNvPr>
          <p:cNvSpPr>
            <a:spLocks noGrp="1"/>
          </p:cNvSpPr>
          <p:nvPr>
            <p:ph type="body" sz="half" idx="16"/>
          </p:nvPr>
        </p:nvSpPr>
        <p:spPr/>
        <p:txBody>
          <a:bodyPr/>
          <a:lstStyle/>
          <a:p>
            <a:r>
              <a:rPr lang="de-DE" sz="1400"/>
              <a:t>CSPs können Schlüsselgenerierung, Verschlüsselung, Entschlüsselung, Signierung und Überprüfung von Signaturen durchführen. Sie bieten eine Schnittstelle für Anwendungen, um kryptografische Operationen durchzuführen, ohne die genaue Implementierung zu kennen.</a:t>
            </a:r>
          </a:p>
        </p:txBody>
      </p:sp>
      <p:pic>
        <p:nvPicPr>
          <p:cNvPr id="11" name="Bildplatzhalter 10">
            <a:extLst>
              <a:ext uri="{FF2B5EF4-FFF2-40B4-BE49-F238E27FC236}">
                <a16:creationId xmlns:a16="http://schemas.microsoft.com/office/drawing/2014/main" id="{E6C85817-6391-5175-83F6-BC06585AAC3C}"/>
              </a:ext>
            </a:extLst>
          </p:cNvPr>
          <p:cNvPicPr>
            <a:picLocks noGrp="1" noChangeAspect="1"/>
          </p:cNvPicPr>
          <p:nvPr>
            <p:ph type="pic" sz="quarter" idx="17"/>
          </p:nvPr>
        </p:nvPicPr>
        <p:blipFill>
          <a:blip r:embed="rId2"/>
          <a:srcRect l="16667" r="16667"/>
          <a:stretch>
            <a:fillRect/>
          </a:stretch>
        </p:blipFill>
        <p:spPr/>
      </p:pic>
      <p:sp>
        <p:nvSpPr>
          <p:cNvPr id="10" name="Textplatzhalter 9">
            <a:extLst>
              <a:ext uri="{FF2B5EF4-FFF2-40B4-BE49-F238E27FC236}">
                <a16:creationId xmlns:a16="http://schemas.microsoft.com/office/drawing/2014/main" id="{B9D4F5D7-C43E-0AAD-D19E-B3057D74934D}"/>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4288105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0F907D-E2C2-24E3-FB60-AAE23F729500}"/>
              </a:ext>
            </a:extLst>
          </p:cNvPr>
          <p:cNvSpPr>
            <a:spLocks noGrp="1"/>
          </p:cNvSpPr>
          <p:nvPr>
            <p:ph type="title"/>
          </p:nvPr>
        </p:nvSpPr>
        <p:spPr/>
        <p:txBody>
          <a:bodyPr/>
          <a:lstStyle/>
          <a:p>
            <a:r>
              <a:rPr lang="de-DE"/>
              <a:t>Key Storage Provider (KSP)</a:t>
            </a:r>
          </a:p>
        </p:txBody>
      </p:sp>
      <p:sp>
        <p:nvSpPr>
          <p:cNvPr id="3" name="Textplatzhalter 2">
            <a:extLst>
              <a:ext uri="{FF2B5EF4-FFF2-40B4-BE49-F238E27FC236}">
                <a16:creationId xmlns:a16="http://schemas.microsoft.com/office/drawing/2014/main" id="{D60723A2-C60B-8C4B-FD28-9A1BEF31F07C}"/>
              </a:ext>
            </a:extLst>
          </p:cNvPr>
          <p:cNvSpPr>
            <a:spLocks noGrp="1"/>
          </p:cNvSpPr>
          <p:nvPr>
            <p:ph type="body" idx="18"/>
          </p:nvPr>
        </p:nvSpPr>
        <p:spPr/>
        <p:txBody>
          <a:bodyPr/>
          <a:lstStyle/>
          <a:p>
            <a:r>
              <a:rPr lang="de-DE"/>
              <a:t>Rolle von KSP</a:t>
            </a:r>
          </a:p>
        </p:txBody>
      </p:sp>
      <p:sp>
        <p:nvSpPr>
          <p:cNvPr id="4" name="Textplatzhalter 3">
            <a:extLst>
              <a:ext uri="{FF2B5EF4-FFF2-40B4-BE49-F238E27FC236}">
                <a16:creationId xmlns:a16="http://schemas.microsoft.com/office/drawing/2014/main" id="{9F206B1D-DA07-5B51-60BE-5C1C742DB5D9}"/>
              </a:ext>
            </a:extLst>
          </p:cNvPr>
          <p:cNvSpPr>
            <a:spLocks noGrp="1"/>
          </p:cNvSpPr>
          <p:nvPr>
            <p:ph type="body" sz="half" idx="19"/>
          </p:nvPr>
        </p:nvSpPr>
        <p:spPr/>
        <p:txBody>
          <a:bodyPr/>
          <a:lstStyle/>
          <a:p>
            <a:r>
              <a:rPr lang="de-DE" sz="1400"/>
              <a:t>Ein Key Storage Provider (KSP) ist für die sichere Verwahrung und Verwaltung von kryptografischen Schlüsseln verantwortlich. KSPs dienen als sicherer Speicherort für Schlüssel, um deren Vertraulichkeit und Integrität zu gewährleisten.</a:t>
            </a:r>
          </a:p>
        </p:txBody>
      </p:sp>
      <p:sp>
        <p:nvSpPr>
          <p:cNvPr id="5" name="Textplatzhalter 4">
            <a:extLst>
              <a:ext uri="{FF2B5EF4-FFF2-40B4-BE49-F238E27FC236}">
                <a16:creationId xmlns:a16="http://schemas.microsoft.com/office/drawing/2014/main" id="{63F691E2-DC1F-E0F3-9EB3-7C8572BF51C2}"/>
              </a:ext>
            </a:extLst>
          </p:cNvPr>
          <p:cNvSpPr>
            <a:spLocks noGrp="1"/>
          </p:cNvSpPr>
          <p:nvPr>
            <p:ph type="body" idx="21"/>
          </p:nvPr>
        </p:nvSpPr>
        <p:spPr/>
        <p:txBody>
          <a:bodyPr/>
          <a:lstStyle/>
          <a:p>
            <a:r>
              <a:rPr lang="de-DE"/>
              <a:t>Bedeutung von KSP</a:t>
            </a:r>
          </a:p>
        </p:txBody>
      </p:sp>
      <p:sp>
        <p:nvSpPr>
          <p:cNvPr id="6" name="Textplatzhalter 5">
            <a:extLst>
              <a:ext uri="{FF2B5EF4-FFF2-40B4-BE49-F238E27FC236}">
                <a16:creationId xmlns:a16="http://schemas.microsoft.com/office/drawing/2014/main" id="{B6D41DC3-7302-BC0E-30AE-F89C7A94496C}"/>
              </a:ext>
            </a:extLst>
          </p:cNvPr>
          <p:cNvSpPr>
            <a:spLocks noGrp="1"/>
          </p:cNvSpPr>
          <p:nvPr>
            <p:ph type="body" sz="half" idx="22"/>
          </p:nvPr>
        </p:nvSpPr>
        <p:spPr/>
        <p:txBody>
          <a:bodyPr/>
          <a:lstStyle/>
          <a:p>
            <a:r>
              <a:rPr lang="de-DE" sz="1400"/>
              <a:t>KSPs sind entscheidend, um sicherzustellen, dass kryptografische Schlüssel vor unbefugtem Zugriff geschützt sind. Sie bieten Mechanismen zur sicheren Generierung, Speicherung und Replikation von Schlüsseln in einer kryptografisch robusten Umgebung.</a:t>
            </a:r>
          </a:p>
        </p:txBody>
      </p:sp>
      <p:sp>
        <p:nvSpPr>
          <p:cNvPr id="7" name="Textplatzhalter 6">
            <a:extLst>
              <a:ext uri="{FF2B5EF4-FFF2-40B4-BE49-F238E27FC236}">
                <a16:creationId xmlns:a16="http://schemas.microsoft.com/office/drawing/2014/main" id="{AA41F207-300E-2894-4862-A39977F4B8A1}"/>
              </a:ext>
            </a:extLst>
          </p:cNvPr>
          <p:cNvSpPr>
            <a:spLocks noGrp="1"/>
          </p:cNvSpPr>
          <p:nvPr>
            <p:ph type="body" idx="24"/>
          </p:nvPr>
        </p:nvSpPr>
        <p:spPr/>
        <p:txBody>
          <a:bodyPr/>
          <a:lstStyle/>
          <a:p>
            <a:r>
              <a:rPr lang="de-DE"/>
              <a:t>Funktionen von KSP</a:t>
            </a:r>
          </a:p>
        </p:txBody>
      </p:sp>
      <p:sp>
        <p:nvSpPr>
          <p:cNvPr id="8" name="Textplatzhalter 7">
            <a:extLst>
              <a:ext uri="{FF2B5EF4-FFF2-40B4-BE49-F238E27FC236}">
                <a16:creationId xmlns:a16="http://schemas.microsoft.com/office/drawing/2014/main" id="{B9E5539F-22CF-A2CC-8174-7D1237D80D9C}"/>
              </a:ext>
            </a:extLst>
          </p:cNvPr>
          <p:cNvSpPr>
            <a:spLocks noGrp="1"/>
          </p:cNvSpPr>
          <p:nvPr>
            <p:ph type="body" sz="half" idx="25"/>
          </p:nvPr>
        </p:nvSpPr>
        <p:spPr/>
        <p:txBody>
          <a:bodyPr/>
          <a:lstStyle/>
          <a:p>
            <a:r>
              <a:rPr lang="de-DE" sz="1400"/>
              <a:t>KSPs können die Erzeugung und Speicherung von Schlüsseln, den Zugriffskontrollmechanismus und die sichere Verteilung von Schlüsseln an autorisierte Benutzer oder Systeme umfassen. Sie sind unverzichtbar für die sichere Verwendung von Verschlüsselungstechnologien.</a:t>
            </a:r>
          </a:p>
        </p:txBody>
      </p:sp>
      <p:pic>
        <p:nvPicPr>
          <p:cNvPr id="10" name="Bildplatzhalter 9">
            <a:extLst>
              <a:ext uri="{FF2B5EF4-FFF2-40B4-BE49-F238E27FC236}">
                <a16:creationId xmlns:a16="http://schemas.microsoft.com/office/drawing/2014/main" id="{74DE979C-1564-63C5-FD50-17892ED1A837}"/>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62341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4F01B9-DEED-7BFD-4CBE-B661FBAB70E8}"/>
              </a:ext>
            </a:extLst>
          </p:cNvPr>
          <p:cNvSpPr>
            <a:spLocks noGrp="1"/>
          </p:cNvSpPr>
          <p:nvPr>
            <p:ph type="title"/>
          </p:nvPr>
        </p:nvSpPr>
        <p:spPr/>
        <p:txBody>
          <a:bodyPr/>
          <a:lstStyle/>
          <a:p>
            <a:r>
              <a:rPr lang="de-DE"/>
              <a:t>Unterschiede in Funktionalität</a:t>
            </a:r>
          </a:p>
        </p:txBody>
      </p:sp>
      <p:sp>
        <p:nvSpPr>
          <p:cNvPr id="3" name="Textplatzhalter 2">
            <a:extLst>
              <a:ext uri="{FF2B5EF4-FFF2-40B4-BE49-F238E27FC236}">
                <a16:creationId xmlns:a16="http://schemas.microsoft.com/office/drawing/2014/main" id="{3BC7AEF3-47A1-1338-3467-ED24E9432B1D}"/>
              </a:ext>
            </a:extLst>
          </p:cNvPr>
          <p:cNvSpPr>
            <a:spLocks noGrp="1"/>
          </p:cNvSpPr>
          <p:nvPr>
            <p:ph type="body" idx="1"/>
          </p:nvPr>
        </p:nvSpPr>
        <p:spPr/>
        <p:txBody>
          <a:bodyPr/>
          <a:lstStyle/>
          <a:p>
            <a:r>
              <a:rPr lang="de-DE"/>
              <a:t>Verschlüsselung vs. Schlüsselverwaltung</a:t>
            </a:r>
          </a:p>
        </p:txBody>
      </p:sp>
      <p:sp>
        <p:nvSpPr>
          <p:cNvPr id="4" name="Textplatzhalter 3">
            <a:extLst>
              <a:ext uri="{FF2B5EF4-FFF2-40B4-BE49-F238E27FC236}">
                <a16:creationId xmlns:a16="http://schemas.microsoft.com/office/drawing/2014/main" id="{B4BBBF55-1AB9-B3A5-AFCE-B692E76BF0B8}"/>
              </a:ext>
            </a:extLst>
          </p:cNvPr>
          <p:cNvSpPr>
            <a:spLocks noGrp="1"/>
          </p:cNvSpPr>
          <p:nvPr>
            <p:ph type="body" sz="half" idx="2"/>
          </p:nvPr>
        </p:nvSpPr>
        <p:spPr/>
        <p:txBody>
          <a:bodyPr/>
          <a:lstStyle/>
          <a:p>
            <a:r>
              <a:rPr lang="de-DE" sz="1400"/>
              <a:t>CSPs konzentrieren sich hauptsächlich auf kryptografische Operationen wie Verschlüsselung und Signaturerstellung, während KSPs auf die sichere Verwaltung und Speicherung von Schlüsseln spezialisiert sind.</a:t>
            </a:r>
          </a:p>
        </p:txBody>
      </p:sp>
      <p:pic>
        <p:nvPicPr>
          <p:cNvPr id="11" name="Bildplatzhalter 10">
            <a:extLst>
              <a:ext uri="{FF2B5EF4-FFF2-40B4-BE49-F238E27FC236}">
                <a16:creationId xmlns:a16="http://schemas.microsoft.com/office/drawing/2014/main" id="{35C8EA81-4042-67CD-FB66-D6521440AD15}"/>
              </a:ext>
            </a:extLst>
          </p:cNvPr>
          <p:cNvPicPr>
            <a:picLocks noGrp="1" noChangeAspect="1"/>
          </p:cNvPicPr>
          <p:nvPr>
            <p:ph type="pic" sz="quarter" idx="17"/>
          </p:nvPr>
        </p:nvPicPr>
        <p:blipFill>
          <a:blip r:embed="rId2"/>
          <a:srcRect l="16620" r="16620"/>
          <a:stretch>
            <a:fillRect/>
          </a:stretch>
        </p:blipFill>
        <p:spPr/>
      </p:pic>
      <p:sp>
        <p:nvSpPr>
          <p:cNvPr id="6" name="Textplatzhalter 5">
            <a:extLst>
              <a:ext uri="{FF2B5EF4-FFF2-40B4-BE49-F238E27FC236}">
                <a16:creationId xmlns:a16="http://schemas.microsoft.com/office/drawing/2014/main" id="{283BEEAA-69D5-B390-8A8A-117B5A43D444}"/>
              </a:ext>
            </a:extLst>
          </p:cNvPr>
          <p:cNvSpPr>
            <a:spLocks noGrp="1"/>
          </p:cNvSpPr>
          <p:nvPr>
            <p:ph type="body" idx="18"/>
          </p:nvPr>
        </p:nvSpPr>
        <p:spPr/>
        <p:txBody>
          <a:bodyPr/>
          <a:lstStyle/>
          <a:p>
            <a:r>
              <a:rPr lang="de-DE"/>
              <a:t>Operationen vs. Schlüsselaustausch</a:t>
            </a:r>
          </a:p>
        </p:txBody>
      </p:sp>
      <p:sp>
        <p:nvSpPr>
          <p:cNvPr id="7" name="Textplatzhalter 6">
            <a:extLst>
              <a:ext uri="{FF2B5EF4-FFF2-40B4-BE49-F238E27FC236}">
                <a16:creationId xmlns:a16="http://schemas.microsoft.com/office/drawing/2014/main" id="{71A0AD6E-620A-C290-E8DB-7A09CF0DE40D}"/>
              </a:ext>
            </a:extLst>
          </p:cNvPr>
          <p:cNvSpPr>
            <a:spLocks noGrp="1"/>
          </p:cNvSpPr>
          <p:nvPr>
            <p:ph type="body" sz="half" idx="19"/>
          </p:nvPr>
        </p:nvSpPr>
        <p:spPr/>
        <p:txBody>
          <a:bodyPr/>
          <a:lstStyle/>
          <a:p>
            <a:r>
              <a:rPr lang="de-DE" sz="1400"/>
              <a:t>CSPs führen kryptografische Operationen aus, während KSPs den Schlüsselaustausch und die Schlüsselspeicherung unterstützen.</a:t>
            </a:r>
          </a:p>
        </p:txBody>
      </p:sp>
      <p:sp>
        <p:nvSpPr>
          <p:cNvPr id="8" name="Textplatzhalter 7">
            <a:extLst>
              <a:ext uri="{FF2B5EF4-FFF2-40B4-BE49-F238E27FC236}">
                <a16:creationId xmlns:a16="http://schemas.microsoft.com/office/drawing/2014/main" id="{B8044D67-D86D-529B-02E9-C006733D9BA3}"/>
              </a:ext>
            </a:extLst>
          </p:cNvPr>
          <p:cNvSpPr>
            <a:spLocks noGrp="1"/>
          </p:cNvSpPr>
          <p:nvPr>
            <p:ph type="body" idx="20"/>
          </p:nvPr>
        </p:nvSpPr>
        <p:spPr/>
        <p:txBody>
          <a:bodyPr/>
          <a:lstStyle/>
          <a:p>
            <a:r>
              <a:rPr lang="de-DE"/>
              <a:t>Anwendungsbezug vs. Schlüsselsicherheit</a:t>
            </a:r>
          </a:p>
        </p:txBody>
      </p:sp>
      <p:sp>
        <p:nvSpPr>
          <p:cNvPr id="9" name="Textplatzhalter 8">
            <a:extLst>
              <a:ext uri="{FF2B5EF4-FFF2-40B4-BE49-F238E27FC236}">
                <a16:creationId xmlns:a16="http://schemas.microsoft.com/office/drawing/2014/main" id="{F2714323-CB26-0771-6C08-1F3A3034B5A4}"/>
              </a:ext>
            </a:extLst>
          </p:cNvPr>
          <p:cNvSpPr>
            <a:spLocks noGrp="1"/>
          </p:cNvSpPr>
          <p:nvPr>
            <p:ph type="body" sz="half" idx="21"/>
          </p:nvPr>
        </p:nvSpPr>
        <p:spPr/>
        <p:txBody>
          <a:bodyPr/>
          <a:lstStyle/>
          <a:p>
            <a:r>
              <a:rPr lang="de-DE" sz="1400"/>
              <a:t>CSPs sind eng mit Anwendungen verbunden, da sie direkt kryptografische Dienste bereitstellen, während KSPs den Fokus auf die Sicherheit und Vertraulichkeit von Schlüsseln legen.</a:t>
            </a:r>
          </a:p>
        </p:txBody>
      </p:sp>
      <p:sp>
        <p:nvSpPr>
          <p:cNvPr id="10" name="Textplatzhalter 9">
            <a:extLst>
              <a:ext uri="{FF2B5EF4-FFF2-40B4-BE49-F238E27FC236}">
                <a16:creationId xmlns:a16="http://schemas.microsoft.com/office/drawing/2014/main" id="{72AEF564-BBBE-8BDF-8E50-8776DC75CC05}"/>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1779326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Merkmale</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Cryptographic Service Provider (CSP)</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Key Storage Provider (KSP)</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Hauptfunktion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Kryptografische Operationen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Schlüsselverwaltung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Ziel</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Datenverschlüsselung und -signierung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Schlüsselspeicherung und -austausch</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Aufgaben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Verschlüsselung, Signierung, Schlüsselerzeugung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Schlüsselgenerierung, Speicherung, Austausch</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Anwendungsbeispiel</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Verschlüsselung von E-Mails</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Speicherung von Zugriffsschlüsseln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ctr"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Calibri"/>
                <a:ea typeface="Calibri"/>
                <a:cs typeface="Calibri"/>
              </a:rPr>
              <a:t>Vergleichstabelle CSP vs. KSP</a:t>
            </a:r>
            <a:endParaRPr lang="en-US" sz="4400" dirty="0">
              <a:latin typeface="Calibri"/>
              <a:ea typeface="Calibri"/>
              <a:cs typeface="Calibri"/>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149940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A2383-9AF0-2765-3C0B-AEF23E70BBFC}"/>
              </a:ext>
            </a:extLst>
          </p:cNvPr>
          <p:cNvSpPr>
            <a:spLocks noGrp="1"/>
          </p:cNvSpPr>
          <p:nvPr>
            <p:ph type="title"/>
          </p:nvPr>
        </p:nvSpPr>
        <p:spPr/>
        <p:txBody>
          <a:bodyPr/>
          <a:lstStyle/>
          <a:p>
            <a:r>
              <a:rPr lang="de-DE"/>
              <a:t>Beispielanwendungen</a:t>
            </a:r>
          </a:p>
        </p:txBody>
      </p:sp>
      <p:sp>
        <p:nvSpPr>
          <p:cNvPr id="3" name="Textplatzhalter 2">
            <a:extLst>
              <a:ext uri="{FF2B5EF4-FFF2-40B4-BE49-F238E27FC236}">
                <a16:creationId xmlns:a16="http://schemas.microsoft.com/office/drawing/2014/main" id="{99E57740-C902-38CC-2A2E-AECA49CF972D}"/>
              </a:ext>
            </a:extLst>
          </p:cNvPr>
          <p:cNvSpPr>
            <a:spLocks noGrp="1"/>
          </p:cNvSpPr>
          <p:nvPr>
            <p:ph type="body" idx="1"/>
          </p:nvPr>
        </p:nvSpPr>
        <p:spPr/>
        <p:txBody>
          <a:bodyPr/>
          <a:lstStyle/>
          <a:p>
            <a:r>
              <a:rPr lang="de-DE"/>
              <a:t>E-Mail-Verschlüsselung mit CSP</a:t>
            </a:r>
          </a:p>
        </p:txBody>
      </p:sp>
      <p:sp>
        <p:nvSpPr>
          <p:cNvPr id="4" name="Textplatzhalter 3">
            <a:extLst>
              <a:ext uri="{FF2B5EF4-FFF2-40B4-BE49-F238E27FC236}">
                <a16:creationId xmlns:a16="http://schemas.microsoft.com/office/drawing/2014/main" id="{CCEE6AC1-5BDA-7465-57C9-DECF74F8FB70}"/>
              </a:ext>
            </a:extLst>
          </p:cNvPr>
          <p:cNvSpPr>
            <a:spLocks noGrp="1"/>
          </p:cNvSpPr>
          <p:nvPr>
            <p:ph type="body" sz="half" idx="2"/>
          </p:nvPr>
        </p:nvSpPr>
        <p:spPr/>
        <p:txBody>
          <a:bodyPr/>
          <a:lstStyle/>
          <a:p>
            <a:r>
              <a:rPr lang="de-DE" sz="1400"/>
              <a:t>Ein Beispiel für die Verwendung von CSP ist die Verschlüsselung von E-Mails, bei der der CSP die Verschlüsselungs- und Signaturfunktionen bereitstellt.</a:t>
            </a:r>
          </a:p>
        </p:txBody>
      </p:sp>
      <p:sp>
        <p:nvSpPr>
          <p:cNvPr id="5" name="Textplatzhalter 4">
            <a:extLst>
              <a:ext uri="{FF2B5EF4-FFF2-40B4-BE49-F238E27FC236}">
                <a16:creationId xmlns:a16="http://schemas.microsoft.com/office/drawing/2014/main" id="{A119258D-863E-4914-EC49-C56EA8612318}"/>
              </a:ext>
            </a:extLst>
          </p:cNvPr>
          <p:cNvSpPr>
            <a:spLocks noGrp="1"/>
          </p:cNvSpPr>
          <p:nvPr>
            <p:ph type="body" idx="18"/>
          </p:nvPr>
        </p:nvSpPr>
        <p:spPr/>
        <p:txBody>
          <a:bodyPr/>
          <a:lstStyle/>
          <a:p>
            <a:r>
              <a:rPr lang="de-DE"/>
              <a:t>Datensicherheit mit KSP</a:t>
            </a:r>
          </a:p>
        </p:txBody>
      </p:sp>
      <p:sp>
        <p:nvSpPr>
          <p:cNvPr id="6" name="Textplatzhalter 5">
            <a:extLst>
              <a:ext uri="{FF2B5EF4-FFF2-40B4-BE49-F238E27FC236}">
                <a16:creationId xmlns:a16="http://schemas.microsoft.com/office/drawing/2014/main" id="{CB71F4CD-8A28-FF85-2553-207C91D51833}"/>
              </a:ext>
            </a:extLst>
          </p:cNvPr>
          <p:cNvSpPr>
            <a:spLocks noGrp="1"/>
          </p:cNvSpPr>
          <p:nvPr>
            <p:ph type="body" sz="half" idx="19"/>
          </p:nvPr>
        </p:nvSpPr>
        <p:spPr/>
        <p:txBody>
          <a:bodyPr/>
          <a:lstStyle/>
          <a:p>
            <a:r>
              <a:rPr lang="de-DE" sz="1400"/>
              <a:t>Ein Anwendungsfall für KSP besteht darin, Zugriffsschlüssel sicher zu speichern, um die Integrität und Vertraulichkeit von Daten zu gewährleisten.</a:t>
            </a:r>
          </a:p>
        </p:txBody>
      </p:sp>
      <p:sp>
        <p:nvSpPr>
          <p:cNvPr id="7" name="Textplatzhalter 6">
            <a:extLst>
              <a:ext uri="{FF2B5EF4-FFF2-40B4-BE49-F238E27FC236}">
                <a16:creationId xmlns:a16="http://schemas.microsoft.com/office/drawing/2014/main" id="{6250B9AB-90CB-217F-B5EB-B9C2CB07B6F6}"/>
              </a:ext>
            </a:extLst>
          </p:cNvPr>
          <p:cNvSpPr>
            <a:spLocks noGrp="1"/>
          </p:cNvSpPr>
          <p:nvPr>
            <p:ph type="body" idx="20"/>
          </p:nvPr>
        </p:nvSpPr>
        <p:spPr/>
        <p:txBody>
          <a:bodyPr/>
          <a:lstStyle/>
          <a:p>
            <a:r>
              <a:rPr lang="de-DE"/>
              <a:t>Datenbankverschlüsselung</a:t>
            </a:r>
          </a:p>
        </p:txBody>
      </p:sp>
      <p:sp>
        <p:nvSpPr>
          <p:cNvPr id="8" name="Textplatzhalter 7">
            <a:extLst>
              <a:ext uri="{FF2B5EF4-FFF2-40B4-BE49-F238E27FC236}">
                <a16:creationId xmlns:a16="http://schemas.microsoft.com/office/drawing/2014/main" id="{E6DFD4E5-1B52-37CD-DBF3-B550F38EDE24}"/>
              </a:ext>
            </a:extLst>
          </p:cNvPr>
          <p:cNvSpPr>
            <a:spLocks noGrp="1"/>
          </p:cNvSpPr>
          <p:nvPr>
            <p:ph type="body" sz="half" idx="21"/>
          </p:nvPr>
        </p:nvSpPr>
        <p:spPr/>
        <p:txBody>
          <a:bodyPr/>
          <a:lstStyle/>
          <a:p>
            <a:r>
              <a:rPr lang="de-DE" sz="1400"/>
              <a:t>Sowohl CSPs als auch KSPs können in der Datenbankverschlüsselung eingesetzt werden, um sensible Daten vor unbefugtem Zugriff zu schützen.</a:t>
            </a:r>
          </a:p>
        </p:txBody>
      </p:sp>
      <p:pic>
        <p:nvPicPr>
          <p:cNvPr id="10" name="Bildplatzhalter 9">
            <a:extLst>
              <a:ext uri="{FF2B5EF4-FFF2-40B4-BE49-F238E27FC236}">
                <a16:creationId xmlns:a16="http://schemas.microsoft.com/office/drawing/2014/main" id="{794512AC-DF14-29AA-9BCD-81171E4866A3}"/>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1136576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C54518-21CB-F28E-4E91-4AAD326EDE26}"/>
              </a:ext>
            </a:extLst>
          </p:cNvPr>
          <p:cNvSpPr>
            <a:spLocks noGrp="1"/>
          </p:cNvSpPr>
          <p:nvPr>
            <p:ph type="title"/>
          </p:nvPr>
        </p:nvSpPr>
        <p:spPr/>
        <p:txBody>
          <a:bodyPr/>
          <a:lstStyle/>
          <a:p>
            <a:r>
              <a:rPr lang="de-DE"/>
              <a:t>Sicherheitsaspekte</a:t>
            </a:r>
          </a:p>
        </p:txBody>
      </p:sp>
      <p:sp>
        <p:nvSpPr>
          <p:cNvPr id="3" name="Textplatzhalter 2">
            <a:extLst>
              <a:ext uri="{FF2B5EF4-FFF2-40B4-BE49-F238E27FC236}">
                <a16:creationId xmlns:a16="http://schemas.microsoft.com/office/drawing/2014/main" id="{15273C02-2781-1091-59ED-CBE804A7A913}"/>
              </a:ext>
            </a:extLst>
          </p:cNvPr>
          <p:cNvSpPr>
            <a:spLocks noGrp="1"/>
          </p:cNvSpPr>
          <p:nvPr>
            <p:ph type="body" idx="1"/>
          </p:nvPr>
        </p:nvSpPr>
        <p:spPr/>
        <p:txBody>
          <a:bodyPr/>
          <a:lstStyle/>
          <a:p>
            <a:r>
              <a:rPr lang="de-DE"/>
              <a:t>Schlüsselsicherheit</a:t>
            </a:r>
          </a:p>
        </p:txBody>
      </p:sp>
      <p:sp>
        <p:nvSpPr>
          <p:cNvPr id="4" name="Textplatzhalter 3">
            <a:extLst>
              <a:ext uri="{FF2B5EF4-FFF2-40B4-BE49-F238E27FC236}">
                <a16:creationId xmlns:a16="http://schemas.microsoft.com/office/drawing/2014/main" id="{8E3149C9-EC89-4FAE-AF41-AF764F96502B}"/>
              </a:ext>
            </a:extLst>
          </p:cNvPr>
          <p:cNvSpPr>
            <a:spLocks noGrp="1"/>
          </p:cNvSpPr>
          <p:nvPr>
            <p:ph type="body" sz="half" idx="2"/>
          </p:nvPr>
        </p:nvSpPr>
        <p:spPr/>
        <p:txBody>
          <a:bodyPr/>
          <a:lstStyle/>
          <a:p>
            <a:r>
              <a:rPr lang="de-DE" sz="1400"/>
              <a:t>KSPs müssen strenge Sicherheitsmaßnahmen implementieren, um die Integrität und Vertraulichkeit von Schlüsseln zu gewährleisten und vor Malware oder Datenlecks zu schützen.</a:t>
            </a:r>
          </a:p>
        </p:txBody>
      </p:sp>
      <p:sp>
        <p:nvSpPr>
          <p:cNvPr id="5" name="Textplatzhalter 4">
            <a:extLst>
              <a:ext uri="{FF2B5EF4-FFF2-40B4-BE49-F238E27FC236}">
                <a16:creationId xmlns:a16="http://schemas.microsoft.com/office/drawing/2014/main" id="{E385381E-DC08-BB1D-7751-D2C67889BAFB}"/>
              </a:ext>
            </a:extLst>
          </p:cNvPr>
          <p:cNvSpPr>
            <a:spLocks noGrp="1"/>
          </p:cNvSpPr>
          <p:nvPr>
            <p:ph type="body" idx="13"/>
          </p:nvPr>
        </p:nvSpPr>
        <p:spPr/>
        <p:txBody>
          <a:bodyPr/>
          <a:lstStyle/>
          <a:p>
            <a:r>
              <a:rPr lang="de-DE"/>
              <a:t>Schutz vor Angriffen</a:t>
            </a:r>
          </a:p>
        </p:txBody>
      </p:sp>
      <p:sp>
        <p:nvSpPr>
          <p:cNvPr id="6" name="Textplatzhalter 5">
            <a:extLst>
              <a:ext uri="{FF2B5EF4-FFF2-40B4-BE49-F238E27FC236}">
                <a16:creationId xmlns:a16="http://schemas.microsoft.com/office/drawing/2014/main" id="{63DD8007-B3C9-4738-424C-A21548DA4FFD}"/>
              </a:ext>
            </a:extLst>
          </p:cNvPr>
          <p:cNvSpPr>
            <a:spLocks noGrp="1"/>
          </p:cNvSpPr>
          <p:nvPr>
            <p:ph type="body" sz="half" idx="14"/>
          </p:nvPr>
        </p:nvSpPr>
        <p:spPr/>
        <p:txBody>
          <a:bodyPr/>
          <a:lstStyle/>
          <a:p>
            <a:r>
              <a:rPr lang="de-DE" sz="1400"/>
              <a:t>Sowohl CSPs als auch KSPs müssen resilient gegenüber Angriffen und Intrusionen sein, um die Vertraulichkeit und Integrität kritischer Daten zu gewährleisten.</a:t>
            </a:r>
          </a:p>
        </p:txBody>
      </p:sp>
      <p:sp>
        <p:nvSpPr>
          <p:cNvPr id="7" name="Textplatzhalter 6">
            <a:extLst>
              <a:ext uri="{FF2B5EF4-FFF2-40B4-BE49-F238E27FC236}">
                <a16:creationId xmlns:a16="http://schemas.microsoft.com/office/drawing/2014/main" id="{509C6B60-D6C5-EF6B-D099-661264695AA4}"/>
              </a:ext>
            </a:extLst>
          </p:cNvPr>
          <p:cNvSpPr>
            <a:spLocks noGrp="1"/>
          </p:cNvSpPr>
          <p:nvPr>
            <p:ph type="body" idx="15"/>
          </p:nvPr>
        </p:nvSpPr>
        <p:spPr/>
        <p:txBody>
          <a:bodyPr/>
          <a:lstStyle/>
          <a:p>
            <a:r>
              <a:rPr lang="de-DE"/>
              <a:t>Compliance Anforderungen</a:t>
            </a:r>
          </a:p>
        </p:txBody>
      </p:sp>
      <p:sp>
        <p:nvSpPr>
          <p:cNvPr id="8" name="Textplatzhalter 7">
            <a:extLst>
              <a:ext uri="{FF2B5EF4-FFF2-40B4-BE49-F238E27FC236}">
                <a16:creationId xmlns:a16="http://schemas.microsoft.com/office/drawing/2014/main" id="{1EE149B6-FC3E-066F-0A8F-D1AD4BA0B4DF}"/>
              </a:ext>
            </a:extLst>
          </p:cNvPr>
          <p:cNvSpPr>
            <a:spLocks noGrp="1"/>
          </p:cNvSpPr>
          <p:nvPr>
            <p:ph type="body" sz="half" idx="16"/>
          </p:nvPr>
        </p:nvSpPr>
        <p:spPr/>
        <p:txBody>
          <a:bodyPr/>
          <a:lstStyle/>
          <a:p>
            <a:r>
              <a:rPr lang="de-DE" sz="1400"/>
              <a:t>Beide Provider müssen gesetzliche Anforderungen wie Datenschutzgesetze und branchenspezifische Best Practices einhalten, um die Datensicherheit zu gewährleisten.</a:t>
            </a:r>
          </a:p>
        </p:txBody>
      </p:sp>
      <p:pic>
        <p:nvPicPr>
          <p:cNvPr id="11" name="Bildplatzhalter 10">
            <a:extLst>
              <a:ext uri="{FF2B5EF4-FFF2-40B4-BE49-F238E27FC236}">
                <a16:creationId xmlns:a16="http://schemas.microsoft.com/office/drawing/2014/main" id="{6CED967A-18A0-7D67-6EAD-C73FD345B832}"/>
              </a:ext>
            </a:extLst>
          </p:cNvPr>
          <p:cNvPicPr>
            <a:picLocks noGrp="1" noChangeAspect="1"/>
          </p:cNvPicPr>
          <p:nvPr>
            <p:ph type="pic" sz="quarter" idx="17"/>
          </p:nvPr>
        </p:nvPicPr>
        <p:blipFill>
          <a:blip r:embed="rId2"/>
          <a:srcRect l="12500" r="12500"/>
          <a:stretch>
            <a:fillRect/>
          </a:stretch>
        </p:blipFill>
        <p:spPr/>
      </p:pic>
      <p:sp>
        <p:nvSpPr>
          <p:cNvPr id="10" name="Textplatzhalter 9">
            <a:extLst>
              <a:ext uri="{FF2B5EF4-FFF2-40B4-BE49-F238E27FC236}">
                <a16:creationId xmlns:a16="http://schemas.microsoft.com/office/drawing/2014/main" id="{744DC3CB-4218-EFCD-87EE-C5D888535D2D}"/>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3163332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B9CFE5-2D38-19B7-9207-6E04FF117C5D}"/>
              </a:ext>
            </a:extLst>
          </p:cNvPr>
          <p:cNvSpPr>
            <a:spLocks noGrp="1"/>
          </p:cNvSpPr>
          <p:nvPr>
            <p:ph type="title"/>
          </p:nvPr>
        </p:nvSpPr>
        <p:spPr/>
        <p:txBody>
          <a:bodyPr/>
          <a:lstStyle/>
          <a:p>
            <a:r>
              <a:rPr lang="de-DE"/>
              <a:t>Kryptographie-Algorithmen</a:t>
            </a:r>
          </a:p>
        </p:txBody>
      </p:sp>
      <p:sp>
        <p:nvSpPr>
          <p:cNvPr id="3" name="Textplatzhalter 2">
            <a:extLst>
              <a:ext uri="{FF2B5EF4-FFF2-40B4-BE49-F238E27FC236}">
                <a16:creationId xmlns:a16="http://schemas.microsoft.com/office/drawing/2014/main" id="{CF033B11-587C-F5CA-D981-E34AD8DCA4BE}"/>
              </a:ext>
            </a:extLst>
          </p:cNvPr>
          <p:cNvSpPr>
            <a:spLocks noGrp="1"/>
          </p:cNvSpPr>
          <p:nvPr>
            <p:ph type="body" idx="18"/>
          </p:nvPr>
        </p:nvSpPr>
        <p:spPr/>
        <p:txBody>
          <a:bodyPr/>
          <a:lstStyle/>
          <a:p>
            <a:r>
              <a:rPr lang="de-DE"/>
              <a:t>Symmetrische vs. Asymmetrische Verschlüsselung</a:t>
            </a:r>
          </a:p>
        </p:txBody>
      </p:sp>
      <p:sp>
        <p:nvSpPr>
          <p:cNvPr id="4" name="Textplatzhalter 3">
            <a:extLst>
              <a:ext uri="{FF2B5EF4-FFF2-40B4-BE49-F238E27FC236}">
                <a16:creationId xmlns:a16="http://schemas.microsoft.com/office/drawing/2014/main" id="{A5CA3139-15E3-E48D-4C8D-61403D27869C}"/>
              </a:ext>
            </a:extLst>
          </p:cNvPr>
          <p:cNvSpPr>
            <a:spLocks noGrp="1"/>
          </p:cNvSpPr>
          <p:nvPr>
            <p:ph type="body" sz="half" idx="19"/>
          </p:nvPr>
        </p:nvSpPr>
        <p:spPr/>
        <p:txBody>
          <a:bodyPr/>
          <a:lstStyle/>
          <a:p>
            <a:r>
              <a:rPr lang="de-DE" sz="1400"/>
              <a:t>CSPs und KSPs unterstützen sowohl symmetrische als auch asymmetrische Verschlüsselungsalgorithmen, die je nach Sicherheitsanforderungen und Schlüssellängen eingesetzt werden.</a:t>
            </a:r>
          </a:p>
        </p:txBody>
      </p:sp>
      <p:sp>
        <p:nvSpPr>
          <p:cNvPr id="5" name="Textplatzhalter 4">
            <a:extLst>
              <a:ext uri="{FF2B5EF4-FFF2-40B4-BE49-F238E27FC236}">
                <a16:creationId xmlns:a16="http://schemas.microsoft.com/office/drawing/2014/main" id="{D62C32E0-2290-A3F4-6D5B-47E24F4ADDAC}"/>
              </a:ext>
            </a:extLst>
          </p:cNvPr>
          <p:cNvSpPr>
            <a:spLocks noGrp="1"/>
          </p:cNvSpPr>
          <p:nvPr>
            <p:ph type="body" idx="21"/>
          </p:nvPr>
        </p:nvSpPr>
        <p:spPr/>
        <p:txBody>
          <a:bodyPr/>
          <a:lstStyle/>
          <a:p>
            <a:r>
              <a:rPr lang="de-DE"/>
              <a:t>RSA und AES</a:t>
            </a:r>
          </a:p>
        </p:txBody>
      </p:sp>
      <p:sp>
        <p:nvSpPr>
          <p:cNvPr id="6" name="Textplatzhalter 5">
            <a:extLst>
              <a:ext uri="{FF2B5EF4-FFF2-40B4-BE49-F238E27FC236}">
                <a16:creationId xmlns:a16="http://schemas.microsoft.com/office/drawing/2014/main" id="{6391CF0D-1126-2E5D-05F0-FB81F912F1B9}"/>
              </a:ext>
            </a:extLst>
          </p:cNvPr>
          <p:cNvSpPr>
            <a:spLocks noGrp="1"/>
          </p:cNvSpPr>
          <p:nvPr>
            <p:ph type="body" sz="half" idx="22"/>
          </p:nvPr>
        </p:nvSpPr>
        <p:spPr/>
        <p:txBody>
          <a:bodyPr/>
          <a:lstStyle/>
          <a:p>
            <a:r>
              <a:rPr lang="de-DE" sz="1400"/>
              <a:t>Zu den gängigen kryptografischen Algorithmen, die mit CSPs und KSPs verwendet werden, gehören RSA für digitale Signaturen und Schlüsselaustausch sowie AES für die sichere Datenverschlüsselung.</a:t>
            </a:r>
          </a:p>
        </p:txBody>
      </p:sp>
      <p:sp>
        <p:nvSpPr>
          <p:cNvPr id="7" name="Textplatzhalter 6">
            <a:extLst>
              <a:ext uri="{FF2B5EF4-FFF2-40B4-BE49-F238E27FC236}">
                <a16:creationId xmlns:a16="http://schemas.microsoft.com/office/drawing/2014/main" id="{DCF0DC95-CB36-800C-25E9-226D1BEA250F}"/>
              </a:ext>
            </a:extLst>
          </p:cNvPr>
          <p:cNvSpPr>
            <a:spLocks noGrp="1"/>
          </p:cNvSpPr>
          <p:nvPr>
            <p:ph type="body" idx="24"/>
          </p:nvPr>
        </p:nvSpPr>
        <p:spPr/>
        <p:txBody>
          <a:bodyPr/>
          <a:lstStyle/>
          <a:p>
            <a:r>
              <a:rPr lang="de-DE"/>
              <a:t>Elliptische Kurvenkryptographie (ECC)</a:t>
            </a:r>
          </a:p>
        </p:txBody>
      </p:sp>
      <p:sp>
        <p:nvSpPr>
          <p:cNvPr id="8" name="Textplatzhalter 7">
            <a:extLst>
              <a:ext uri="{FF2B5EF4-FFF2-40B4-BE49-F238E27FC236}">
                <a16:creationId xmlns:a16="http://schemas.microsoft.com/office/drawing/2014/main" id="{4431F7A3-D7DE-CC42-FD11-3979343BEA61}"/>
              </a:ext>
            </a:extLst>
          </p:cNvPr>
          <p:cNvSpPr>
            <a:spLocks noGrp="1"/>
          </p:cNvSpPr>
          <p:nvPr>
            <p:ph type="body" sz="half" idx="25"/>
          </p:nvPr>
        </p:nvSpPr>
        <p:spPr/>
        <p:txBody>
          <a:bodyPr/>
          <a:lstStyle/>
          <a:p>
            <a:r>
              <a:rPr lang="de-DE" sz="1400"/>
              <a:t>ECC wird in einigen Szenarien aufgrund seiner Effizienz und Sicherheit eingesetzt und kann von CSPs und KSPs unterstützt werden.</a:t>
            </a:r>
          </a:p>
        </p:txBody>
      </p:sp>
      <p:pic>
        <p:nvPicPr>
          <p:cNvPr id="10" name="Bildplatzhalter 9">
            <a:extLst>
              <a:ext uri="{FF2B5EF4-FFF2-40B4-BE49-F238E27FC236}">
                <a16:creationId xmlns:a16="http://schemas.microsoft.com/office/drawing/2014/main" id="{206FFCDF-E5B3-7E4A-D1DC-97CCFCD03AC2}"/>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2105502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750014-3E64-F407-4D1C-B436F9251ED4}"/>
              </a:ext>
            </a:extLst>
          </p:cNvPr>
          <p:cNvSpPr>
            <a:spLocks noGrp="1"/>
          </p:cNvSpPr>
          <p:nvPr>
            <p:ph type="title"/>
          </p:nvPr>
        </p:nvSpPr>
        <p:spPr/>
        <p:txBody>
          <a:bodyPr/>
          <a:lstStyle/>
          <a:p>
            <a:r>
              <a:rPr lang="de-DE"/>
              <a:t>Anwendungsfallstudien</a:t>
            </a:r>
          </a:p>
        </p:txBody>
      </p:sp>
      <p:sp>
        <p:nvSpPr>
          <p:cNvPr id="3" name="Textplatzhalter 2">
            <a:extLst>
              <a:ext uri="{FF2B5EF4-FFF2-40B4-BE49-F238E27FC236}">
                <a16:creationId xmlns:a16="http://schemas.microsoft.com/office/drawing/2014/main" id="{F9886672-B064-775C-2EF3-AC348D912FA7}"/>
              </a:ext>
            </a:extLst>
          </p:cNvPr>
          <p:cNvSpPr>
            <a:spLocks noGrp="1"/>
          </p:cNvSpPr>
          <p:nvPr>
            <p:ph type="body" idx="1"/>
          </p:nvPr>
        </p:nvSpPr>
        <p:spPr/>
        <p:txBody>
          <a:bodyPr/>
          <a:lstStyle/>
          <a:p>
            <a:r>
              <a:rPr lang="de-DE"/>
              <a:t>Banken-Software</a:t>
            </a:r>
          </a:p>
        </p:txBody>
      </p:sp>
      <p:sp>
        <p:nvSpPr>
          <p:cNvPr id="4" name="Textplatzhalter 3">
            <a:extLst>
              <a:ext uri="{FF2B5EF4-FFF2-40B4-BE49-F238E27FC236}">
                <a16:creationId xmlns:a16="http://schemas.microsoft.com/office/drawing/2014/main" id="{7FD84507-CA0C-237B-619D-B0E76E092961}"/>
              </a:ext>
            </a:extLst>
          </p:cNvPr>
          <p:cNvSpPr>
            <a:spLocks noGrp="1"/>
          </p:cNvSpPr>
          <p:nvPr>
            <p:ph type="body" sz="half" idx="2"/>
          </p:nvPr>
        </p:nvSpPr>
        <p:spPr/>
        <p:txBody>
          <a:bodyPr/>
          <a:lstStyle/>
          <a:p>
            <a:r>
              <a:rPr lang="de-DE" sz="1400"/>
              <a:t>In der Finanzbranche werden CSPs und KSPs eingesetzt, um sichere Transaktionen und Datenübertragungen zu gewährleisten, wobei CSPs für die Verschlüsselung und KSPs für die Schlüsselverwaltung zuständig sind.</a:t>
            </a:r>
          </a:p>
        </p:txBody>
      </p:sp>
      <p:pic>
        <p:nvPicPr>
          <p:cNvPr id="11" name="Bildplatzhalter 10">
            <a:extLst>
              <a:ext uri="{FF2B5EF4-FFF2-40B4-BE49-F238E27FC236}">
                <a16:creationId xmlns:a16="http://schemas.microsoft.com/office/drawing/2014/main" id="{38D78A49-AA07-9970-CB23-B2833C08E619}"/>
              </a:ext>
            </a:extLst>
          </p:cNvPr>
          <p:cNvPicPr>
            <a:picLocks noGrp="1" noChangeAspect="1"/>
          </p:cNvPicPr>
          <p:nvPr>
            <p:ph type="pic" sz="quarter" idx="17"/>
          </p:nvPr>
        </p:nvPicPr>
        <p:blipFill>
          <a:blip r:embed="rId2"/>
          <a:srcRect l="16667" r="16667"/>
          <a:stretch>
            <a:fillRect/>
          </a:stretch>
        </p:blipFill>
        <p:spPr/>
      </p:pic>
      <p:sp>
        <p:nvSpPr>
          <p:cNvPr id="6" name="Textplatzhalter 5">
            <a:extLst>
              <a:ext uri="{FF2B5EF4-FFF2-40B4-BE49-F238E27FC236}">
                <a16:creationId xmlns:a16="http://schemas.microsoft.com/office/drawing/2014/main" id="{93ECC6E6-5EB1-9949-5999-E9C9CFA64CDD}"/>
              </a:ext>
            </a:extLst>
          </p:cNvPr>
          <p:cNvSpPr>
            <a:spLocks noGrp="1"/>
          </p:cNvSpPr>
          <p:nvPr>
            <p:ph type="body" idx="18"/>
          </p:nvPr>
        </p:nvSpPr>
        <p:spPr/>
        <p:txBody>
          <a:bodyPr/>
          <a:lstStyle/>
          <a:p>
            <a:r>
              <a:rPr lang="de-DE"/>
              <a:t>Gesundheitswesen-Systeme</a:t>
            </a:r>
          </a:p>
        </p:txBody>
      </p:sp>
      <p:sp>
        <p:nvSpPr>
          <p:cNvPr id="7" name="Textplatzhalter 6">
            <a:extLst>
              <a:ext uri="{FF2B5EF4-FFF2-40B4-BE49-F238E27FC236}">
                <a16:creationId xmlns:a16="http://schemas.microsoft.com/office/drawing/2014/main" id="{48CC6AFD-C900-9005-945B-D3ED1163C396}"/>
              </a:ext>
            </a:extLst>
          </p:cNvPr>
          <p:cNvSpPr>
            <a:spLocks noGrp="1"/>
          </p:cNvSpPr>
          <p:nvPr>
            <p:ph type="body" sz="half" idx="19"/>
          </p:nvPr>
        </p:nvSpPr>
        <p:spPr/>
        <p:txBody>
          <a:bodyPr/>
          <a:lstStyle/>
          <a:p>
            <a:r>
              <a:rPr lang="de-DE" sz="1400"/>
              <a:t>Im Gesundheitswesen werden CSPs und KSPs genutzt, um die Vertraulichkeit von Patientendaten durch Verschlüsselung zu schützen und die Sicherheit von medizinischen Aufzeichnungen zu gewährleisten.</a:t>
            </a:r>
          </a:p>
        </p:txBody>
      </p:sp>
      <p:sp>
        <p:nvSpPr>
          <p:cNvPr id="8" name="Textplatzhalter 7">
            <a:extLst>
              <a:ext uri="{FF2B5EF4-FFF2-40B4-BE49-F238E27FC236}">
                <a16:creationId xmlns:a16="http://schemas.microsoft.com/office/drawing/2014/main" id="{88EB46E8-F984-5438-3C15-B366D71D356A}"/>
              </a:ext>
            </a:extLst>
          </p:cNvPr>
          <p:cNvSpPr>
            <a:spLocks noGrp="1"/>
          </p:cNvSpPr>
          <p:nvPr>
            <p:ph type="body" idx="20"/>
          </p:nvPr>
        </p:nvSpPr>
        <p:spPr/>
        <p:txBody>
          <a:bodyPr/>
          <a:lstStyle/>
          <a:p>
            <a:r>
              <a:rPr lang="de-DE"/>
              <a:t>Regierungsanwendungen</a:t>
            </a:r>
          </a:p>
        </p:txBody>
      </p:sp>
      <p:sp>
        <p:nvSpPr>
          <p:cNvPr id="9" name="Textplatzhalter 8">
            <a:extLst>
              <a:ext uri="{FF2B5EF4-FFF2-40B4-BE49-F238E27FC236}">
                <a16:creationId xmlns:a16="http://schemas.microsoft.com/office/drawing/2014/main" id="{7B111039-C604-1469-BCD7-C0C9BECE7563}"/>
              </a:ext>
            </a:extLst>
          </p:cNvPr>
          <p:cNvSpPr>
            <a:spLocks noGrp="1"/>
          </p:cNvSpPr>
          <p:nvPr>
            <p:ph type="body" sz="half" idx="21"/>
          </p:nvPr>
        </p:nvSpPr>
        <p:spPr/>
        <p:txBody>
          <a:bodyPr/>
          <a:lstStyle/>
          <a:p>
            <a:r>
              <a:rPr lang="de-DE" sz="1400"/>
              <a:t>Regierungsbehörden setzen CSPs und KSPs ein, um vertrauliche Informationen zu schützen, die Integrität von Regierungssystemen zu gewährleisten und Forschungsergebnisse vor Cyberangriffen zu schützen.</a:t>
            </a:r>
          </a:p>
        </p:txBody>
      </p:sp>
      <p:sp>
        <p:nvSpPr>
          <p:cNvPr id="10" name="Textplatzhalter 9">
            <a:extLst>
              <a:ext uri="{FF2B5EF4-FFF2-40B4-BE49-F238E27FC236}">
                <a16:creationId xmlns:a16="http://schemas.microsoft.com/office/drawing/2014/main" id="{2651D884-BD59-E6C6-B6D6-6F486D193886}"/>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1680560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8935E3-FF3B-A28A-621E-05C9861FFC4D}"/>
              </a:ext>
            </a:extLst>
          </p:cNvPr>
          <p:cNvSpPr>
            <a:spLocks noGrp="1"/>
          </p:cNvSpPr>
          <p:nvPr>
            <p:ph type="title"/>
          </p:nvPr>
        </p:nvSpPr>
        <p:spPr/>
        <p:txBody>
          <a:bodyPr/>
          <a:lstStyle/>
          <a:p>
            <a:r>
              <a:rPr lang="de-DE"/>
              <a:t>Best Practices für die Implementierung</a:t>
            </a:r>
          </a:p>
        </p:txBody>
      </p:sp>
      <p:sp>
        <p:nvSpPr>
          <p:cNvPr id="3" name="Textplatzhalter 2">
            <a:extLst>
              <a:ext uri="{FF2B5EF4-FFF2-40B4-BE49-F238E27FC236}">
                <a16:creationId xmlns:a16="http://schemas.microsoft.com/office/drawing/2014/main" id="{BA0ACA27-C59F-50F4-EE8F-A47538E7C960}"/>
              </a:ext>
            </a:extLst>
          </p:cNvPr>
          <p:cNvSpPr>
            <a:spLocks noGrp="1"/>
          </p:cNvSpPr>
          <p:nvPr>
            <p:ph type="body" idx="1"/>
          </p:nvPr>
        </p:nvSpPr>
        <p:spPr/>
        <p:txBody>
          <a:bodyPr/>
          <a:lstStyle/>
          <a:p>
            <a:r>
              <a:rPr lang="de-DE"/>
              <a:t>Getrennte Schlüsselverwaltung</a:t>
            </a:r>
          </a:p>
        </p:txBody>
      </p:sp>
      <p:sp>
        <p:nvSpPr>
          <p:cNvPr id="4" name="Textplatzhalter 3">
            <a:extLst>
              <a:ext uri="{FF2B5EF4-FFF2-40B4-BE49-F238E27FC236}">
                <a16:creationId xmlns:a16="http://schemas.microsoft.com/office/drawing/2014/main" id="{D4C1E187-0035-55E0-DE1A-2A4D4A8070CB}"/>
              </a:ext>
            </a:extLst>
          </p:cNvPr>
          <p:cNvSpPr>
            <a:spLocks noGrp="1"/>
          </p:cNvSpPr>
          <p:nvPr>
            <p:ph type="body" sz="half" idx="2"/>
          </p:nvPr>
        </p:nvSpPr>
        <p:spPr/>
        <p:txBody>
          <a:bodyPr/>
          <a:lstStyle/>
          <a:p>
            <a:r>
              <a:rPr lang="de-DE" sz="1400"/>
              <a:t>Es ist empfehlenswert, die Schlüsselverwaltung von CSP und KSP voneinander zu trennen, um die Sicherheit und Kontrolle über die kryptografischen Schlüssel zu verbessern.</a:t>
            </a:r>
          </a:p>
        </p:txBody>
      </p:sp>
      <p:sp>
        <p:nvSpPr>
          <p:cNvPr id="5" name="Textplatzhalter 4">
            <a:extLst>
              <a:ext uri="{FF2B5EF4-FFF2-40B4-BE49-F238E27FC236}">
                <a16:creationId xmlns:a16="http://schemas.microsoft.com/office/drawing/2014/main" id="{FD5CB7AF-C756-2EDE-741C-B33C4B2B9744}"/>
              </a:ext>
            </a:extLst>
          </p:cNvPr>
          <p:cNvSpPr>
            <a:spLocks noGrp="1"/>
          </p:cNvSpPr>
          <p:nvPr>
            <p:ph type="body" idx="18"/>
          </p:nvPr>
        </p:nvSpPr>
        <p:spPr/>
        <p:txBody>
          <a:bodyPr/>
          <a:lstStyle/>
          <a:p>
            <a:r>
              <a:rPr lang="de-DE"/>
              <a:t>Regelmäßige Überprüfungen</a:t>
            </a:r>
          </a:p>
        </p:txBody>
      </p:sp>
      <p:sp>
        <p:nvSpPr>
          <p:cNvPr id="6" name="Textplatzhalter 5">
            <a:extLst>
              <a:ext uri="{FF2B5EF4-FFF2-40B4-BE49-F238E27FC236}">
                <a16:creationId xmlns:a16="http://schemas.microsoft.com/office/drawing/2014/main" id="{E7B31760-75D8-7253-DB32-8A1F3E32EDB0}"/>
              </a:ext>
            </a:extLst>
          </p:cNvPr>
          <p:cNvSpPr>
            <a:spLocks noGrp="1"/>
          </p:cNvSpPr>
          <p:nvPr>
            <p:ph type="body" sz="half" idx="19"/>
          </p:nvPr>
        </p:nvSpPr>
        <p:spPr/>
        <p:txBody>
          <a:bodyPr/>
          <a:lstStyle/>
          <a:p>
            <a:r>
              <a:rPr lang="de-DE" sz="1400"/>
              <a:t>Es sollten regelmäßige Audits und Überprüfungen der CSP- und KSP-Implementierungen durchgeführt werden, um Schwachstellen zu identifizieren und die Sicherheit zu gewährleisten.</a:t>
            </a:r>
          </a:p>
        </p:txBody>
      </p:sp>
      <p:sp>
        <p:nvSpPr>
          <p:cNvPr id="7" name="Textplatzhalter 6">
            <a:extLst>
              <a:ext uri="{FF2B5EF4-FFF2-40B4-BE49-F238E27FC236}">
                <a16:creationId xmlns:a16="http://schemas.microsoft.com/office/drawing/2014/main" id="{91BFC8DE-BF32-EEBA-EDEF-446440C89185}"/>
              </a:ext>
            </a:extLst>
          </p:cNvPr>
          <p:cNvSpPr>
            <a:spLocks noGrp="1"/>
          </p:cNvSpPr>
          <p:nvPr>
            <p:ph type="body" idx="20"/>
          </p:nvPr>
        </p:nvSpPr>
        <p:spPr/>
        <p:txBody>
          <a:bodyPr/>
          <a:lstStyle/>
          <a:p>
            <a:r>
              <a:rPr lang="de-DE"/>
              <a:t>Schulung der Mitarbeiter</a:t>
            </a:r>
          </a:p>
        </p:txBody>
      </p:sp>
      <p:sp>
        <p:nvSpPr>
          <p:cNvPr id="8" name="Textplatzhalter 7">
            <a:extLst>
              <a:ext uri="{FF2B5EF4-FFF2-40B4-BE49-F238E27FC236}">
                <a16:creationId xmlns:a16="http://schemas.microsoft.com/office/drawing/2014/main" id="{05D60410-D6D3-8720-6B2F-54A450F7EF5D}"/>
              </a:ext>
            </a:extLst>
          </p:cNvPr>
          <p:cNvSpPr>
            <a:spLocks noGrp="1"/>
          </p:cNvSpPr>
          <p:nvPr>
            <p:ph type="body" sz="half" idx="21"/>
          </p:nvPr>
        </p:nvSpPr>
        <p:spPr/>
        <p:txBody>
          <a:bodyPr/>
          <a:lstStyle/>
          <a:p>
            <a:r>
              <a:rPr lang="de-DE" sz="1400"/>
              <a:t>Eine umfassende Schulung der Mitarbeiter über den sicheren Umgang mit kryptografischen Schlüsseln und den Anwendungen von CSP und KSP ist essenziell für eine erfolgreiche Implementierung.</a:t>
            </a:r>
          </a:p>
        </p:txBody>
      </p:sp>
      <p:pic>
        <p:nvPicPr>
          <p:cNvPr id="10" name="Bildplatzhalter 9">
            <a:extLst>
              <a:ext uri="{FF2B5EF4-FFF2-40B4-BE49-F238E27FC236}">
                <a16:creationId xmlns:a16="http://schemas.microsoft.com/office/drawing/2014/main" id="{57094E7A-8C9C-A8DF-6923-985325D5F90E}"/>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1874127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ADEFF7-2AF6-C49B-8073-1C0237902260}"/>
              </a:ext>
            </a:extLst>
          </p:cNvPr>
          <p:cNvSpPr>
            <a:spLocks noGrp="1"/>
          </p:cNvSpPr>
          <p:nvPr>
            <p:ph type="title"/>
          </p:nvPr>
        </p:nvSpPr>
        <p:spPr/>
        <p:txBody>
          <a:bodyPr/>
          <a:lstStyle/>
          <a:p>
            <a:r>
              <a:rPr lang="de-DE"/>
              <a:t>Zukünftige Entwicklungen</a:t>
            </a:r>
          </a:p>
        </p:txBody>
      </p:sp>
      <p:sp>
        <p:nvSpPr>
          <p:cNvPr id="3" name="Textplatzhalter 2">
            <a:extLst>
              <a:ext uri="{FF2B5EF4-FFF2-40B4-BE49-F238E27FC236}">
                <a16:creationId xmlns:a16="http://schemas.microsoft.com/office/drawing/2014/main" id="{FC502481-E696-0A7E-18F0-66A917297BBF}"/>
              </a:ext>
            </a:extLst>
          </p:cNvPr>
          <p:cNvSpPr>
            <a:spLocks noGrp="1"/>
          </p:cNvSpPr>
          <p:nvPr>
            <p:ph type="body" idx="1"/>
          </p:nvPr>
        </p:nvSpPr>
        <p:spPr/>
        <p:txBody>
          <a:bodyPr/>
          <a:lstStyle/>
          <a:p>
            <a:r>
              <a:rPr lang="de-DE"/>
              <a:t>Quanten-Kryptographie</a:t>
            </a:r>
          </a:p>
        </p:txBody>
      </p:sp>
      <p:sp>
        <p:nvSpPr>
          <p:cNvPr id="4" name="Textplatzhalter 3">
            <a:extLst>
              <a:ext uri="{FF2B5EF4-FFF2-40B4-BE49-F238E27FC236}">
                <a16:creationId xmlns:a16="http://schemas.microsoft.com/office/drawing/2014/main" id="{2F367BF4-ACB4-8A32-3E17-86F99DEA7F1B}"/>
              </a:ext>
            </a:extLst>
          </p:cNvPr>
          <p:cNvSpPr>
            <a:spLocks noGrp="1"/>
          </p:cNvSpPr>
          <p:nvPr>
            <p:ph type="body" sz="half" idx="2"/>
          </p:nvPr>
        </p:nvSpPr>
        <p:spPr/>
        <p:txBody>
          <a:bodyPr/>
          <a:lstStyle/>
          <a:p>
            <a:r>
              <a:rPr lang="de-DE" sz="1400"/>
              <a:t>Die Einführung von Quanten-Kryptographie könnte die Sicherheitslandschaft verändern und neue Ansätze für die kryptografische Sicherheit mit potenziell unknackbaren Algorithmen bieten.</a:t>
            </a:r>
          </a:p>
        </p:txBody>
      </p:sp>
      <p:sp>
        <p:nvSpPr>
          <p:cNvPr id="5" name="Textplatzhalter 4">
            <a:extLst>
              <a:ext uri="{FF2B5EF4-FFF2-40B4-BE49-F238E27FC236}">
                <a16:creationId xmlns:a16="http://schemas.microsoft.com/office/drawing/2014/main" id="{2E8E2FB8-AD65-0288-A90C-B69D4C147F45}"/>
              </a:ext>
            </a:extLst>
          </p:cNvPr>
          <p:cNvSpPr>
            <a:spLocks noGrp="1"/>
          </p:cNvSpPr>
          <p:nvPr>
            <p:ph type="body" idx="13"/>
          </p:nvPr>
        </p:nvSpPr>
        <p:spPr/>
        <p:txBody>
          <a:bodyPr/>
          <a:lstStyle/>
          <a:p>
            <a:r>
              <a:rPr lang="de-DE"/>
              <a:t>Künstliche Intelligenz</a:t>
            </a:r>
          </a:p>
        </p:txBody>
      </p:sp>
      <p:sp>
        <p:nvSpPr>
          <p:cNvPr id="6" name="Textplatzhalter 5">
            <a:extLst>
              <a:ext uri="{FF2B5EF4-FFF2-40B4-BE49-F238E27FC236}">
                <a16:creationId xmlns:a16="http://schemas.microsoft.com/office/drawing/2014/main" id="{420F746C-C4A4-6497-F4FC-0919FDF85EA6}"/>
              </a:ext>
            </a:extLst>
          </p:cNvPr>
          <p:cNvSpPr>
            <a:spLocks noGrp="1"/>
          </p:cNvSpPr>
          <p:nvPr>
            <p:ph type="body" sz="half" idx="14"/>
          </p:nvPr>
        </p:nvSpPr>
        <p:spPr/>
        <p:txBody>
          <a:bodyPr/>
          <a:lstStyle/>
          <a:p>
            <a:r>
              <a:rPr lang="de-DE" sz="1400"/>
              <a:t>KI-gestützte Sicherheitslösungen könnten in Zukunft in CSPs und KSPs integriert werden, um fortschrittliche Schutzmechanismen und Anomalieerkennungsfunktionen zu implementieren.</a:t>
            </a:r>
          </a:p>
        </p:txBody>
      </p:sp>
      <p:sp>
        <p:nvSpPr>
          <p:cNvPr id="7" name="Textplatzhalter 6">
            <a:extLst>
              <a:ext uri="{FF2B5EF4-FFF2-40B4-BE49-F238E27FC236}">
                <a16:creationId xmlns:a16="http://schemas.microsoft.com/office/drawing/2014/main" id="{9D68421F-C3A6-FCFB-65F9-2AE1C732E2C4}"/>
              </a:ext>
            </a:extLst>
          </p:cNvPr>
          <p:cNvSpPr>
            <a:spLocks noGrp="1"/>
          </p:cNvSpPr>
          <p:nvPr>
            <p:ph type="body" idx="15"/>
          </p:nvPr>
        </p:nvSpPr>
        <p:spPr/>
        <p:txBody>
          <a:bodyPr/>
          <a:lstStyle/>
          <a:p>
            <a:r>
              <a:rPr lang="de-DE"/>
              <a:t>Blockchain-Technologie</a:t>
            </a:r>
          </a:p>
        </p:txBody>
      </p:sp>
      <p:sp>
        <p:nvSpPr>
          <p:cNvPr id="8" name="Textplatzhalter 7">
            <a:extLst>
              <a:ext uri="{FF2B5EF4-FFF2-40B4-BE49-F238E27FC236}">
                <a16:creationId xmlns:a16="http://schemas.microsoft.com/office/drawing/2014/main" id="{4C58D39C-425E-2015-7C44-24B9B8DD9273}"/>
              </a:ext>
            </a:extLst>
          </p:cNvPr>
          <p:cNvSpPr>
            <a:spLocks noGrp="1"/>
          </p:cNvSpPr>
          <p:nvPr>
            <p:ph type="body" sz="half" idx="16"/>
          </p:nvPr>
        </p:nvSpPr>
        <p:spPr/>
        <p:txBody>
          <a:bodyPr/>
          <a:lstStyle/>
          <a:p>
            <a:r>
              <a:rPr lang="de-DE" sz="1400"/>
              <a:t>Blockchain könnte neue Möglichkeiten für sichere Schlüsselverwaltung und Transaktionen eröffnen und die Vertrauenswürdigkeit von CSPs und KSPs weiter stärken.</a:t>
            </a:r>
          </a:p>
        </p:txBody>
      </p:sp>
      <p:pic>
        <p:nvPicPr>
          <p:cNvPr id="11" name="Bildplatzhalter 10">
            <a:extLst>
              <a:ext uri="{FF2B5EF4-FFF2-40B4-BE49-F238E27FC236}">
                <a16:creationId xmlns:a16="http://schemas.microsoft.com/office/drawing/2014/main" id="{2C2FE6B6-80A5-CE3A-1E1B-06DF324B94E1}"/>
              </a:ext>
            </a:extLst>
          </p:cNvPr>
          <p:cNvPicPr>
            <a:picLocks noGrp="1" noChangeAspect="1"/>
          </p:cNvPicPr>
          <p:nvPr>
            <p:ph type="pic" sz="quarter" idx="17"/>
          </p:nvPr>
        </p:nvPicPr>
        <p:blipFill>
          <a:blip r:embed="rId2"/>
          <a:srcRect l="16667" r="16667"/>
          <a:stretch>
            <a:fillRect/>
          </a:stretch>
        </p:blipFill>
        <p:spPr/>
      </p:pic>
      <p:sp>
        <p:nvSpPr>
          <p:cNvPr id="10" name="Textplatzhalter 9">
            <a:extLst>
              <a:ext uri="{FF2B5EF4-FFF2-40B4-BE49-F238E27FC236}">
                <a16:creationId xmlns:a16="http://schemas.microsoft.com/office/drawing/2014/main" id="{A7B2CE3F-A9E6-D55C-1FC5-A7963199FE7F}"/>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1822459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1415A1-6536-3525-27BF-E08B870AD7CB}"/>
              </a:ext>
            </a:extLst>
          </p:cNvPr>
          <p:cNvSpPr>
            <a:spLocks noGrp="1"/>
          </p:cNvSpPr>
          <p:nvPr>
            <p:ph type="title"/>
          </p:nvPr>
        </p:nvSpPr>
        <p:spPr/>
        <p:txBody>
          <a:bodyPr/>
          <a:lstStyle/>
          <a:p>
            <a:r>
              <a:rPr lang="de-DE"/>
              <a:t>Regulatorische Anforderungen</a:t>
            </a:r>
          </a:p>
        </p:txBody>
      </p:sp>
      <p:sp>
        <p:nvSpPr>
          <p:cNvPr id="3" name="Textplatzhalter 2">
            <a:extLst>
              <a:ext uri="{FF2B5EF4-FFF2-40B4-BE49-F238E27FC236}">
                <a16:creationId xmlns:a16="http://schemas.microsoft.com/office/drawing/2014/main" id="{0541E1AF-9337-904B-9A0F-A19C70572590}"/>
              </a:ext>
            </a:extLst>
          </p:cNvPr>
          <p:cNvSpPr>
            <a:spLocks noGrp="1"/>
          </p:cNvSpPr>
          <p:nvPr>
            <p:ph type="body" idx="18"/>
          </p:nvPr>
        </p:nvSpPr>
        <p:spPr/>
        <p:txBody>
          <a:bodyPr/>
          <a:lstStyle/>
          <a:p>
            <a:r>
              <a:rPr lang="de-DE"/>
              <a:t>GDPR-Konformität</a:t>
            </a:r>
          </a:p>
        </p:txBody>
      </p:sp>
      <p:sp>
        <p:nvSpPr>
          <p:cNvPr id="4" name="Textplatzhalter 3">
            <a:extLst>
              <a:ext uri="{FF2B5EF4-FFF2-40B4-BE49-F238E27FC236}">
                <a16:creationId xmlns:a16="http://schemas.microsoft.com/office/drawing/2014/main" id="{C2106519-991B-3146-A55B-D4BDF0B6021C}"/>
              </a:ext>
            </a:extLst>
          </p:cNvPr>
          <p:cNvSpPr>
            <a:spLocks noGrp="1"/>
          </p:cNvSpPr>
          <p:nvPr>
            <p:ph type="body" sz="half" idx="19"/>
          </p:nvPr>
        </p:nvSpPr>
        <p:spPr/>
        <p:txBody>
          <a:bodyPr/>
          <a:lstStyle/>
          <a:p>
            <a:r>
              <a:rPr lang="de-DE" sz="1400"/>
              <a:t>CSPs und KSPs müssen die Anforderungen der Datenschutz-Grundverordnung (DSGVO) einhalten, um sicherzustellen, dass personenbezogene Daten angemessen geschützt und verarbeitet werden.</a:t>
            </a:r>
          </a:p>
        </p:txBody>
      </p:sp>
      <p:sp>
        <p:nvSpPr>
          <p:cNvPr id="5" name="Textplatzhalter 4">
            <a:extLst>
              <a:ext uri="{FF2B5EF4-FFF2-40B4-BE49-F238E27FC236}">
                <a16:creationId xmlns:a16="http://schemas.microsoft.com/office/drawing/2014/main" id="{7AE9858C-6BA9-6256-18C6-FFE3A4D46D55}"/>
              </a:ext>
            </a:extLst>
          </p:cNvPr>
          <p:cNvSpPr>
            <a:spLocks noGrp="1"/>
          </p:cNvSpPr>
          <p:nvPr>
            <p:ph type="body" idx="21"/>
          </p:nvPr>
        </p:nvSpPr>
        <p:spPr/>
        <p:txBody>
          <a:bodyPr/>
          <a:lstStyle/>
          <a:p>
            <a:r>
              <a:rPr lang="de-DE"/>
              <a:t>ISO-Zertifizierung</a:t>
            </a:r>
          </a:p>
        </p:txBody>
      </p:sp>
      <p:sp>
        <p:nvSpPr>
          <p:cNvPr id="6" name="Textplatzhalter 5">
            <a:extLst>
              <a:ext uri="{FF2B5EF4-FFF2-40B4-BE49-F238E27FC236}">
                <a16:creationId xmlns:a16="http://schemas.microsoft.com/office/drawing/2014/main" id="{A7E7D7CC-60C9-C000-C7AB-28578C4F2226}"/>
              </a:ext>
            </a:extLst>
          </p:cNvPr>
          <p:cNvSpPr>
            <a:spLocks noGrp="1"/>
          </p:cNvSpPr>
          <p:nvPr>
            <p:ph type="body" sz="half" idx="22"/>
          </p:nvPr>
        </p:nvSpPr>
        <p:spPr/>
        <p:txBody>
          <a:bodyPr/>
          <a:lstStyle/>
          <a:p>
            <a:r>
              <a:rPr lang="de-DE" sz="1400"/>
              <a:t>Zur Sicherung der Qualität und Vertrauenswürdigkeit sollten CSPs und KSPs ISO-Zertifizierungen erlangen, um den internationalen Standards für Sicherheit und Datenschutz gerecht zu werden.</a:t>
            </a:r>
          </a:p>
        </p:txBody>
      </p:sp>
      <p:sp>
        <p:nvSpPr>
          <p:cNvPr id="7" name="Textplatzhalter 6">
            <a:extLst>
              <a:ext uri="{FF2B5EF4-FFF2-40B4-BE49-F238E27FC236}">
                <a16:creationId xmlns:a16="http://schemas.microsoft.com/office/drawing/2014/main" id="{5A0FB888-52CA-1085-D62E-073B4191BBF5}"/>
              </a:ext>
            </a:extLst>
          </p:cNvPr>
          <p:cNvSpPr>
            <a:spLocks noGrp="1"/>
          </p:cNvSpPr>
          <p:nvPr>
            <p:ph type="body" idx="24"/>
          </p:nvPr>
        </p:nvSpPr>
        <p:spPr/>
        <p:txBody>
          <a:bodyPr/>
          <a:lstStyle/>
          <a:p>
            <a:r>
              <a:rPr lang="de-DE"/>
              <a:t>Branchenspezifische Standards</a:t>
            </a:r>
          </a:p>
        </p:txBody>
      </p:sp>
      <p:sp>
        <p:nvSpPr>
          <p:cNvPr id="8" name="Textplatzhalter 7">
            <a:extLst>
              <a:ext uri="{FF2B5EF4-FFF2-40B4-BE49-F238E27FC236}">
                <a16:creationId xmlns:a16="http://schemas.microsoft.com/office/drawing/2014/main" id="{E15D48CC-A6EA-7220-D4F9-6B58F959D6ED}"/>
              </a:ext>
            </a:extLst>
          </p:cNvPr>
          <p:cNvSpPr>
            <a:spLocks noGrp="1"/>
          </p:cNvSpPr>
          <p:nvPr>
            <p:ph type="body" sz="half" idx="25"/>
          </p:nvPr>
        </p:nvSpPr>
        <p:spPr/>
        <p:txBody>
          <a:bodyPr/>
          <a:lstStyle/>
          <a:p>
            <a:r>
              <a:rPr lang="de-DE" sz="1400"/>
              <a:t>Je nach Branche müssen CSPs und KSPs branchenspezifische Standards und Best Practices einhalten, wie z. B. im Finanzwesen, Gesundheitswesen oder Behördenbereich.</a:t>
            </a:r>
          </a:p>
        </p:txBody>
      </p:sp>
      <p:pic>
        <p:nvPicPr>
          <p:cNvPr id="10" name="Bildplatzhalter 9">
            <a:extLst>
              <a:ext uri="{FF2B5EF4-FFF2-40B4-BE49-F238E27FC236}">
                <a16:creationId xmlns:a16="http://schemas.microsoft.com/office/drawing/2014/main" id="{0C74A327-3005-F422-6222-FD918FC676B7}"/>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3281139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07C599-3AAD-9576-01D8-06817635A3CB}"/>
              </a:ext>
            </a:extLst>
          </p:cNvPr>
          <p:cNvSpPr>
            <a:spLocks noGrp="1"/>
          </p:cNvSpPr>
          <p:nvPr>
            <p:ph type="title"/>
          </p:nvPr>
        </p:nvSpPr>
        <p:spPr/>
        <p:txBody>
          <a:bodyPr/>
          <a:lstStyle/>
          <a:p>
            <a:r>
              <a:rPr lang="de-DE"/>
              <a:t>Risikobewertung</a:t>
            </a:r>
          </a:p>
        </p:txBody>
      </p:sp>
      <p:sp>
        <p:nvSpPr>
          <p:cNvPr id="3" name="Textplatzhalter 2">
            <a:extLst>
              <a:ext uri="{FF2B5EF4-FFF2-40B4-BE49-F238E27FC236}">
                <a16:creationId xmlns:a16="http://schemas.microsoft.com/office/drawing/2014/main" id="{E710A5A8-D8F7-9DA2-A2EA-09A57BD6A287}"/>
              </a:ext>
            </a:extLst>
          </p:cNvPr>
          <p:cNvSpPr>
            <a:spLocks noGrp="1"/>
          </p:cNvSpPr>
          <p:nvPr>
            <p:ph type="body" idx="1"/>
          </p:nvPr>
        </p:nvSpPr>
        <p:spPr/>
        <p:txBody>
          <a:bodyPr/>
          <a:lstStyle/>
          <a:p>
            <a:r>
              <a:rPr lang="de-DE"/>
              <a:t>Schlüsselhinterlegung</a:t>
            </a:r>
          </a:p>
        </p:txBody>
      </p:sp>
      <p:sp>
        <p:nvSpPr>
          <p:cNvPr id="4" name="Textplatzhalter 3">
            <a:extLst>
              <a:ext uri="{FF2B5EF4-FFF2-40B4-BE49-F238E27FC236}">
                <a16:creationId xmlns:a16="http://schemas.microsoft.com/office/drawing/2014/main" id="{20C0324F-D74D-0723-FB31-D56FEF3BC6EE}"/>
              </a:ext>
            </a:extLst>
          </p:cNvPr>
          <p:cNvSpPr>
            <a:spLocks noGrp="1"/>
          </p:cNvSpPr>
          <p:nvPr>
            <p:ph type="body" sz="half" idx="2"/>
          </p:nvPr>
        </p:nvSpPr>
        <p:spPr/>
        <p:txBody>
          <a:bodyPr/>
          <a:lstStyle/>
          <a:p>
            <a:r>
              <a:rPr lang="de-DE" sz="1400"/>
              <a:t>Ein Risiko bei der Verwendung von KSPs liegt in der Möglichkeit der Schlüsselhinterlegung oder unbefugten Offenlegung von Schlüsseln, was zu schwerwiegenden Sicherheitsproblemen führen kann.</a:t>
            </a:r>
          </a:p>
        </p:txBody>
      </p:sp>
      <p:pic>
        <p:nvPicPr>
          <p:cNvPr id="11" name="Bildplatzhalter 10">
            <a:extLst>
              <a:ext uri="{FF2B5EF4-FFF2-40B4-BE49-F238E27FC236}">
                <a16:creationId xmlns:a16="http://schemas.microsoft.com/office/drawing/2014/main" id="{2F5FDB0F-596B-0995-CD0B-B8A5AC46D5A4}"/>
              </a:ext>
            </a:extLst>
          </p:cNvPr>
          <p:cNvPicPr>
            <a:picLocks noGrp="1" noChangeAspect="1"/>
          </p:cNvPicPr>
          <p:nvPr>
            <p:ph type="pic" sz="quarter" idx="17"/>
          </p:nvPr>
        </p:nvPicPr>
        <p:blipFill>
          <a:blip r:embed="rId2"/>
          <a:srcRect l="12500" r="12500"/>
          <a:stretch>
            <a:fillRect/>
          </a:stretch>
        </p:blipFill>
        <p:spPr/>
      </p:pic>
      <p:sp>
        <p:nvSpPr>
          <p:cNvPr id="6" name="Textplatzhalter 5">
            <a:extLst>
              <a:ext uri="{FF2B5EF4-FFF2-40B4-BE49-F238E27FC236}">
                <a16:creationId xmlns:a16="http://schemas.microsoft.com/office/drawing/2014/main" id="{B64CBFF7-546E-DE6B-F849-09B3B30877F9}"/>
              </a:ext>
            </a:extLst>
          </p:cNvPr>
          <p:cNvSpPr>
            <a:spLocks noGrp="1"/>
          </p:cNvSpPr>
          <p:nvPr>
            <p:ph type="body" idx="18"/>
          </p:nvPr>
        </p:nvSpPr>
        <p:spPr/>
        <p:txBody>
          <a:bodyPr/>
          <a:lstStyle/>
          <a:p>
            <a:r>
              <a:rPr lang="de-DE"/>
              <a:t>Schwachstellenanalysen</a:t>
            </a:r>
          </a:p>
        </p:txBody>
      </p:sp>
      <p:sp>
        <p:nvSpPr>
          <p:cNvPr id="7" name="Textplatzhalter 6">
            <a:extLst>
              <a:ext uri="{FF2B5EF4-FFF2-40B4-BE49-F238E27FC236}">
                <a16:creationId xmlns:a16="http://schemas.microsoft.com/office/drawing/2014/main" id="{0A37DB4B-EF60-6191-4D6F-1FD9B8F7BC1D}"/>
              </a:ext>
            </a:extLst>
          </p:cNvPr>
          <p:cNvSpPr>
            <a:spLocks noGrp="1"/>
          </p:cNvSpPr>
          <p:nvPr>
            <p:ph type="body" sz="half" idx="19"/>
          </p:nvPr>
        </p:nvSpPr>
        <p:spPr/>
        <p:txBody>
          <a:bodyPr/>
          <a:lstStyle/>
          <a:p>
            <a:r>
              <a:rPr lang="de-DE" sz="1400"/>
              <a:t>Eine regelmäßige Identifizierung von Schwachstellen in CSPs und KSPs ist entscheidend, um potenzielle Angriffspunkte zu beheben und das Risiko von Sicherheitsverletzungen zu minimieren.</a:t>
            </a:r>
          </a:p>
        </p:txBody>
      </p:sp>
      <p:sp>
        <p:nvSpPr>
          <p:cNvPr id="8" name="Textplatzhalter 7">
            <a:extLst>
              <a:ext uri="{FF2B5EF4-FFF2-40B4-BE49-F238E27FC236}">
                <a16:creationId xmlns:a16="http://schemas.microsoft.com/office/drawing/2014/main" id="{101A0295-3A40-0C44-1105-C2DB6C291D2B}"/>
              </a:ext>
            </a:extLst>
          </p:cNvPr>
          <p:cNvSpPr>
            <a:spLocks noGrp="1"/>
          </p:cNvSpPr>
          <p:nvPr>
            <p:ph type="body" idx="20"/>
          </p:nvPr>
        </p:nvSpPr>
        <p:spPr/>
        <p:txBody>
          <a:bodyPr/>
          <a:lstStyle/>
          <a:p>
            <a:r>
              <a:rPr lang="de-DE"/>
              <a:t>Datenschutzverletzungen</a:t>
            </a:r>
          </a:p>
        </p:txBody>
      </p:sp>
      <p:sp>
        <p:nvSpPr>
          <p:cNvPr id="9" name="Textplatzhalter 8">
            <a:extLst>
              <a:ext uri="{FF2B5EF4-FFF2-40B4-BE49-F238E27FC236}">
                <a16:creationId xmlns:a16="http://schemas.microsoft.com/office/drawing/2014/main" id="{3300D347-BEC0-A30F-6513-C2FEC47D2C8C}"/>
              </a:ext>
            </a:extLst>
          </p:cNvPr>
          <p:cNvSpPr>
            <a:spLocks noGrp="1"/>
          </p:cNvSpPr>
          <p:nvPr>
            <p:ph type="body" sz="half" idx="21"/>
          </p:nvPr>
        </p:nvSpPr>
        <p:spPr/>
        <p:txBody>
          <a:bodyPr/>
          <a:lstStyle/>
          <a:p>
            <a:r>
              <a:rPr lang="de-DE" sz="1400"/>
              <a:t>Das Risiko von Datenschutzverletzungen durch mangelhafte Verschlüsselung oder unsachgemäße Schlüsselverwaltung ist ein essentieller Bereich zur Risikominimierung und Sicherheitsbewertung.</a:t>
            </a:r>
          </a:p>
        </p:txBody>
      </p:sp>
      <p:sp>
        <p:nvSpPr>
          <p:cNvPr id="10" name="Textplatzhalter 9">
            <a:extLst>
              <a:ext uri="{FF2B5EF4-FFF2-40B4-BE49-F238E27FC236}">
                <a16:creationId xmlns:a16="http://schemas.microsoft.com/office/drawing/2014/main" id="{F0C1F585-EFAD-5DBF-B719-59E8CC763BFF}"/>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2262084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930C15-EFF6-BFBC-D8B5-4B6CA25C00A4}"/>
              </a:ext>
            </a:extLst>
          </p:cNvPr>
          <p:cNvSpPr>
            <a:spLocks noGrp="1"/>
          </p:cNvSpPr>
          <p:nvPr>
            <p:ph type="title"/>
          </p:nvPr>
        </p:nvSpPr>
        <p:spPr/>
        <p:txBody>
          <a:bodyPr/>
          <a:lstStyle/>
          <a:p>
            <a:r>
              <a:rPr lang="de-DE"/>
              <a:t>Schlussfolgerung</a:t>
            </a:r>
          </a:p>
        </p:txBody>
      </p:sp>
      <p:sp>
        <p:nvSpPr>
          <p:cNvPr id="3" name="Textplatzhalter 2">
            <a:extLst>
              <a:ext uri="{FF2B5EF4-FFF2-40B4-BE49-F238E27FC236}">
                <a16:creationId xmlns:a16="http://schemas.microsoft.com/office/drawing/2014/main" id="{968F1105-20E2-B32C-DDCD-085BE481CC71}"/>
              </a:ext>
            </a:extLst>
          </p:cNvPr>
          <p:cNvSpPr>
            <a:spLocks noGrp="1"/>
          </p:cNvSpPr>
          <p:nvPr>
            <p:ph type="body" idx="1"/>
          </p:nvPr>
        </p:nvSpPr>
        <p:spPr/>
        <p:txBody>
          <a:bodyPr/>
          <a:lstStyle/>
          <a:p>
            <a:r>
              <a:rPr lang="de-DE"/>
              <a:t>Kritische Bedeutung von CSP und KSP</a:t>
            </a:r>
          </a:p>
        </p:txBody>
      </p:sp>
      <p:sp>
        <p:nvSpPr>
          <p:cNvPr id="4" name="Textplatzhalter 3">
            <a:extLst>
              <a:ext uri="{FF2B5EF4-FFF2-40B4-BE49-F238E27FC236}">
                <a16:creationId xmlns:a16="http://schemas.microsoft.com/office/drawing/2014/main" id="{C2EED60F-E890-C504-FE6A-5C21927F4211}"/>
              </a:ext>
            </a:extLst>
          </p:cNvPr>
          <p:cNvSpPr>
            <a:spLocks noGrp="1"/>
          </p:cNvSpPr>
          <p:nvPr>
            <p:ph type="body" sz="half" idx="2"/>
          </p:nvPr>
        </p:nvSpPr>
        <p:spPr/>
        <p:txBody>
          <a:bodyPr/>
          <a:lstStyle/>
          <a:p>
            <a:r>
              <a:rPr lang="de-DE" sz="1400"/>
              <a:t>Der Unterschied zwischen Cryptographic Service Providern und Key Storage Providern liegt in ihren spezifischen Funktionen und Rollen bei der kryptografischen Sicherheit. Beide sind unverzichtbar für die sichere Datenverschlüsselung und Schlüsselverwaltung.</a:t>
            </a:r>
          </a:p>
        </p:txBody>
      </p:sp>
      <p:sp>
        <p:nvSpPr>
          <p:cNvPr id="5" name="Textplatzhalter 4">
            <a:extLst>
              <a:ext uri="{FF2B5EF4-FFF2-40B4-BE49-F238E27FC236}">
                <a16:creationId xmlns:a16="http://schemas.microsoft.com/office/drawing/2014/main" id="{0AFEC457-2951-1BDA-A7C7-3D110D7BFAC6}"/>
              </a:ext>
            </a:extLst>
          </p:cNvPr>
          <p:cNvSpPr>
            <a:spLocks noGrp="1"/>
          </p:cNvSpPr>
          <p:nvPr>
            <p:ph type="body" idx="18"/>
          </p:nvPr>
        </p:nvSpPr>
        <p:spPr/>
        <p:txBody>
          <a:bodyPr/>
          <a:lstStyle/>
          <a:p>
            <a:r>
              <a:rPr lang="de-DE"/>
              <a:t>Empfehlungen für die Praxis</a:t>
            </a:r>
          </a:p>
        </p:txBody>
      </p:sp>
      <p:sp>
        <p:nvSpPr>
          <p:cNvPr id="6" name="Textplatzhalter 5">
            <a:extLst>
              <a:ext uri="{FF2B5EF4-FFF2-40B4-BE49-F238E27FC236}">
                <a16:creationId xmlns:a16="http://schemas.microsoft.com/office/drawing/2014/main" id="{9968B4F8-E353-172C-B0F3-9502F6901574}"/>
              </a:ext>
            </a:extLst>
          </p:cNvPr>
          <p:cNvSpPr>
            <a:spLocks noGrp="1"/>
          </p:cNvSpPr>
          <p:nvPr>
            <p:ph type="body" sz="half" idx="19"/>
          </p:nvPr>
        </p:nvSpPr>
        <p:spPr/>
        <p:txBody>
          <a:bodyPr/>
          <a:lstStyle/>
          <a:p>
            <a:r>
              <a:rPr lang="de-DE" sz="1400"/>
              <a:t>Die effektive Implementierung von CSPs und KSPs erfordert die Einhaltung von Best Practices, regelmäßige Sicherheitsüberprüfungen und die Berücksichtigung regulatorischer Anforderungen, um Datenschutzverletzungen zu vermeiden.</a:t>
            </a:r>
          </a:p>
        </p:txBody>
      </p:sp>
      <p:sp>
        <p:nvSpPr>
          <p:cNvPr id="7" name="Textplatzhalter 6">
            <a:extLst>
              <a:ext uri="{FF2B5EF4-FFF2-40B4-BE49-F238E27FC236}">
                <a16:creationId xmlns:a16="http://schemas.microsoft.com/office/drawing/2014/main" id="{86ABFCFB-6FD6-380E-0A72-9963009A4601}"/>
              </a:ext>
            </a:extLst>
          </p:cNvPr>
          <p:cNvSpPr>
            <a:spLocks noGrp="1"/>
          </p:cNvSpPr>
          <p:nvPr>
            <p:ph type="body" idx="20"/>
          </p:nvPr>
        </p:nvSpPr>
        <p:spPr/>
        <p:txBody>
          <a:bodyPr/>
          <a:lstStyle/>
          <a:p>
            <a:r>
              <a:rPr lang="de-DE"/>
              <a:t>Blick in die Zukunft</a:t>
            </a:r>
          </a:p>
        </p:txBody>
      </p:sp>
      <p:sp>
        <p:nvSpPr>
          <p:cNvPr id="8" name="Textplatzhalter 7">
            <a:extLst>
              <a:ext uri="{FF2B5EF4-FFF2-40B4-BE49-F238E27FC236}">
                <a16:creationId xmlns:a16="http://schemas.microsoft.com/office/drawing/2014/main" id="{57E4984F-650F-A15E-E1C5-8FE301CC3FB4}"/>
              </a:ext>
            </a:extLst>
          </p:cNvPr>
          <p:cNvSpPr>
            <a:spLocks noGrp="1"/>
          </p:cNvSpPr>
          <p:nvPr>
            <p:ph type="body" sz="half" idx="21"/>
          </p:nvPr>
        </p:nvSpPr>
        <p:spPr/>
        <p:txBody>
          <a:bodyPr/>
          <a:lstStyle/>
          <a:p>
            <a:r>
              <a:rPr lang="de-DE" sz="1400"/>
              <a:t>Mit der Entwicklung von Quantenkryptographie, künstlicher Intelligenz und Blockchain-Technologie stehen CSPs und KSPs vor Herausforderungen und Chancen, ihre Sicherheitsmechanismen weiter zu verbessern und sich gegen neue Bedrohungen zu wappnen.</a:t>
            </a:r>
          </a:p>
        </p:txBody>
      </p:sp>
      <p:pic>
        <p:nvPicPr>
          <p:cNvPr id="10" name="Bildplatzhalter 9">
            <a:extLst>
              <a:ext uri="{FF2B5EF4-FFF2-40B4-BE49-F238E27FC236}">
                <a16:creationId xmlns:a16="http://schemas.microsoft.com/office/drawing/2014/main" id="{622B6172-1E72-7CC6-CB03-7FEE2BE5F2D0}"/>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3555461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F30A54-4FFD-03C7-FD4C-A67E3E2877A1}"/>
              </a:ext>
            </a:extLst>
          </p:cNvPr>
          <p:cNvSpPr>
            <a:spLocks noGrp="1"/>
          </p:cNvSpPr>
          <p:nvPr>
            <p:ph type="title"/>
          </p:nvPr>
        </p:nvSpPr>
        <p:spPr/>
        <p:txBody>
          <a:bodyPr/>
          <a:lstStyle/>
          <a:p>
            <a:r>
              <a:rPr lang="de-DE"/>
              <a:t>Fragen und Antworten</a:t>
            </a:r>
          </a:p>
        </p:txBody>
      </p:sp>
      <p:sp>
        <p:nvSpPr>
          <p:cNvPr id="3" name="Textplatzhalter 2">
            <a:extLst>
              <a:ext uri="{FF2B5EF4-FFF2-40B4-BE49-F238E27FC236}">
                <a16:creationId xmlns:a16="http://schemas.microsoft.com/office/drawing/2014/main" id="{0F4C7071-D1CA-2B65-6C0C-96C7715B4CE1}"/>
              </a:ext>
            </a:extLst>
          </p:cNvPr>
          <p:cNvSpPr>
            <a:spLocks noGrp="1"/>
          </p:cNvSpPr>
          <p:nvPr>
            <p:ph type="body" idx="1"/>
          </p:nvPr>
        </p:nvSpPr>
        <p:spPr/>
        <p:txBody>
          <a:bodyPr/>
          <a:lstStyle/>
          <a:p>
            <a:r>
              <a:rPr lang="de-DE"/>
              <a:t>Klärung von Unklarheiten</a:t>
            </a:r>
          </a:p>
        </p:txBody>
      </p:sp>
      <p:sp>
        <p:nvSpPr>
          <p:cNvPr id="4" name="Textplatzhalter 3">
            <a:extLst>
              <a:ext uri="{FF2B5EF4-FFF2-40B4-BE49-F238E27FC236}">
                <a16:creationId xmlns:a16="http://schemas.microsoft.com/office/drawing/2014/main" id="{E30935AA-BFB5-7DEF-2A72-85ECB560D7F6}"/>
              </a:ext>
            </a:extLst>
          </p:cNvPr>
          <p:cNvSpPr>
            <a:spLocks noGrp="1"/>
          </p:cNvSpPr>
          <p:nvPr>
            <p:ph type="body" sz="half" idx="2"/>
          </p:nvPr>
        </p:nvSpPr>
        <p:spPr/>
        <p:txBody>
          <a:bodyPr/>
          <a:lstStyle/>
          <a:p>
            <a:r>
              <a:rPr lang="de-DE" sz="1400"/>
              <a:t>Die offene Fragerunde bietet die Möglichkeit, weitere Einblicke in die Unterschiede zwischen Cryptographic Service Providern und Key Storage Providern zu erhalten und spezifische Aspekte näher zu beleuchten.</a:t>
            </a:r>
          </a:p>
        </p:txBody>
      </p:sp>
      <p:sp>
        <p:nvSpPr>
          <p:cNvPr id="5" name="Textplatzhalter 4">
            <a:extLst>
              <a:ext uri="{FF2B5EF4-FFF2-40B4-BE49-F238E27FC236}">
                <a16:creationId xmlns:a16="http://schemas.microsoft.com/office/drawing/2014/main" id="{D447C586-B15F-6C01-9403-A4907B9D8008}"/>
              </a:ext>
            </a:extLst>
          </p:cNvPr>
          <p:cNvSpPr>
            <a:spLocks noGrp="1"/>
          </p:cNvSpPr>
          <p:nvPr>
            <p:ph type="body" idx="13"/>
          </p:nvPr>
        </p:nvSpPr>
        <p:spPr/>
        <p:txBody>
          <a:bodyPr/>
          <a:lstStyle/>
          <a:p>
            <a:r>
              <a:rPr lang="de-DE"/>
              <a:t>Vertiefung des Verständnisses</a:t>
            </a:r>
          </a:p>
        </p:txBody>
      </p:sp>
      <p:sp>
        <p:nvSpPr>
          <p:cNvPr id="6" name="Textplatzhalter 5">
            <a:extLst>
              <a:ext uri="{FF2B5EF4-FFF2-40B4-BE49-F238E27FC236}">
                <a16:creationId xmlns:a16="http://schemas.microsoft.com/office/drawing/2014/main" id="{730B469C-8C45-E9BA-FBED-9F4B2D1767DE}"/>
              </a:ext>
            </a:extLst>
          </p:cNvPr>
          <p:cNvSpPr>
            <a:spLocks noGrp="1"/>
          </p:cNvSpPr>
          <p:nvPr>
            <p:ph type="body" sz="half" idx="14"/>
          </p:nvPr>
        </p:nvSpPr>
        <p:spPr/>
        <p:txBody>
          <a:bodyPr/>
          <a:lstStyle/>
          <a:p>
            <a:r>
              <a:rPr lang="de-DE" sz="1400"/>
              <a:t>Durch die Diskussion von Fragen und Antworten können komplexe Themen vertieft und konkrete Anwendungsfälle von CSPs und KSPs erläutert werden, um ein umfassendes Verständnis zu fördern.</a:t>
            </a:r>
          </a:p>
        </p:txBody>
      </p:sp>
      <p:sp>
        <p:nvSpPr>
          <p:cNvPr id="7" name="Textplatzhalter 6">
            <a:extLst>
              <a:ext uri="{FF2B5EF4-FFF2-40B4-BE49-F238E27FC236}">
                <a16:creationId xmlns:a16="http://schemas.microsoft.com/office/drawing/2014/main" id="{96380689-D7A5-8905-BE01-5ECF71547353}"/>
              </a:ext>
            </a:extLst>
          </p:cNvPr>
          <p:cNvSpPr>
            <a:spLocks noGrp="1"/>
          </p:cNvSpPr>
          <p:nvPr>
            <p:ph type="body" idx="15"/>
          </p:nvPr>
        </p:nvSpPr>
        <p:spPr/>
        <p:txBody>
          <a:bodyPr/>
          <a:lstStyle/>
          <a:p>
            <a:r>
              <a:rPr lang="de-DE"/>
              <a:t>Interaktive Session</a:t>
            </a:r>
          </a:p>
        </p:txBody>
      </p:sp>
      <p:sp>
        <p:nvSpPr>
          <p:cNvPr id="8" name="Textplatzhalter 7">
            <a:extLst>
              <a:ext uri="{FF2B5EF4-FFF2-40B4-BE49-F238E27FC236}">
                <a16:creationId xmlns:a16="http://schemas.microsoft.com/office/drawing/2014/main" id="{10C4E06F-2FD6-13A3-21B2-0734836BEADE}"/>
              </a:ext>
            </a:extLst>
          </p:cNvPr>
          <p:cNvSpPr>
            <a:spLocks noGrp="1"/>
          </p:cNvSpPr>
          <p:nvPr>
            <p:ph type="body" sz="half" idx="16"/>
          </p:nvPr>
        </p:nvSpPr>
        <p:spPr/>
        <p:txBody>
          <a:bodyPr/>
          <a:lstStyle/>
          <a:p>
            <a:r>
              <a:rPr lang="de-DE" sz="1400"/>
              <a:t>Die interaktive Q&amp;A-Sitzung ermöglicht es dem Publikum, aktiv am Diskurs teilzunehmen, Unklarheiten zu beseitigen und Erkenntnisse über die Bedeutung und Rolle von CSPs und KSPs zu gewinnen.</a:t>
            </a:r>
          </a:p>
        </p:txBody>
      </p:sp>
      <p:pic>
        <p:nvPicPr>
          <p:cNvPr id="11" name="Bildplatzhalter 10">
            <a:extLst>
              <a:ext uri="{FF2B5EF4-FFF2-40B4-BE49-F238E27FC236}">
                <a16:creationId xmlns:a16="http://schemas.microsoft.com/office/drawing/2014/main" id="{7E18EF40-A743-A18F-F050-D5FFB6D0BA8D}"/>
              </a:ext>
            </a:extLst>
          </p:cNvPr>
          <p:cNvPicPr>
            <a:picLocks noGrp="1" noChangeAspect="1"/>
          </p:cNvPicPr>
          <p:nvPr>
            <p:ph type="pic" sz="quarter" idx="17"/>
          </p:nvPr>
        </p:nvPicPr>
        <p:blipFill>
          <a:blip r:embed="rId2"/>
          <a:srcRect t="16667" b="16667"/>
          <a:stretch>
            <a:fillRect/>
          </a:stretch>
        </p:blipFill>
        <p:spPr/>
      </p:pic>
      <p:sp>
        <p:nvSpPr>
          <p:cNvPr id="10" name="Textplatzhalter 9">
            <a:extLst>
              <a:ext uri="{FF2B5EF4-FFF2-40B4-BE49-F238E27FC236}">
                <a16:creationId xmlns:a16="http://schemas.microsoft.com/office/drawing/2014/main" id="{013F5F53-954B-0038-9D19-ECA5362DFDF2}"/>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7686193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Office_44285908_TF55705232.potx" id="{C2693DD5-6559-4F60-BB71-3DF0B32289E4}" vid="{FE5FC937-8F54-4BE4-8F9D-44E1A9D18C62}"/>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B1AA23A-E275-4128-B16F-030D293D11CE}">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64B270AB-C138-415C-897E-3C24487DECF1}">
  <ds:schemaRefs>
    <ds:schemaRef ds:uri="http://schemas.microsoft.com/sharepoint/v3/contenttype/forms"/>
  </ds:schemaRefs>
</ds:datastoreItem>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emplate>{E1A9FBA0-355E-406D-912E-6C05320730B3}tf55705232_win32</Template>
  <TotalTime>0</TotalTime>
  <Words>1244</Words>
  <Application>Microsoft Office PowerPoint</Application>
  <PresentationFormat>Breitbild</PresentationFormat>
  <Paragraphs>117</Paragraphs>
  <Slides>15</Slides>
  <Notes>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15</vt:i4>
      </vt:variant>
    </vt:vector>
  </HeadingPairs>
  <TitlesOfParts>
    <vt:vector size="23" baseType="lpstr">
      <vt:lpstr>Arial</vt:lpstr>
      <vt:lpstr>Calibri</vt:lpstr>
      <vt:lpstr>Calibri SemiBold</vt:lpstr>
      <vt:lpstr>Goudy Old Style</vt:lpstr>
      <vt:lpstr>Roboto</vt:lpstr>
      <vt:lpstr>Wingdings 2</vt:lpstr>
      <vt:lpstr>SlateVTI</vt:lpstr>
      <vt:lpstr>Drift</vt:lpstr>
      <vt:lpstr>Unterschied zwischen Cryptographic Service Provider und Key Storage Provider</vt:lpstr>
      <vt:lpstr>Cryptographic Service Provider (CSP)</vt:lpstr>
      <vt:lpstr>Key Storage Provider (KSP)</vt:lpstr>
      <vt:lpstr>Unterschiede in Funktionalität</vt:lpstr>
      <vt:lpstr>PowerPoint-Präsentation</vt:lpstr>
      <vt:lpstr>Beispielanwendungen</vt:lpstr>
      <vt:lpstr>Sicherheitsaspekte</vt:lpstr>
      <vt:lpstr>Kryptographie-Algorithmen</vt:lpstr>
      <vt:lpstr>Anwendungsfallstudien</vt:lpstr>
      <vt:lpstr>Best Practices für die Implementierung</vt:lpstr>
      <vt:lpstr>Zukünftige Entwicklungen</vt:lpstr>
      <vt:lpstr>Regulatorische Anforderungen</vt:lpstr>
      <vt:lpstr>Risikobewertung</vt:lpstr>
      <vt:lpstr>Schlussfolgerung</vt:lpstr>
      <vt:lpstr>Fragen und Antworten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2024-08-04T13:01:58Z</dcterms:created>
  <dcterms:modified xsi:type="dcterms:W3CDTF">2024-08-04T13:05:16Z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