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87" r:id="rId3"/>
    <p:sldId id="288" r:id="rId4"/>
    <p:sldId id="289" r:id="rId5"/>
    <p:sldId id="290" r:id="rId6"/>
    <p:sldId id="291" r:id="rId7"/>
    <p:sldId id="256" r:id="rId8"/>
    <p:sldId id="292" r:id="rId9"/>
    <p:sldId id="295" r:id="rId10"/>
    <p:sldId id="293" r:id="rId11"/>
    <p:sldId id="294"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5" d="100"/>
          <a:sy n="85" d="100"/>
        </p:scale>
        <p:origin x="114"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F2E2C"/>
              </a:solidFill>
              <a:effectLst/>
            </c:spPr>
            <c:extLst>
              <c:ext xmlns:c16="http://schemas.microsoft.com/office/drawing/2014/chart" uri="{C3380CC4-5D6E-409C-BE32-E72D297353CC}">
                <c16:uniqueId val="{00000001-B924-4DAC-9EBB-41880158F30B}"/>
              </c:ext>
            </c:extLst>
          </c:dPt>
          <c:dPt>
            <c:idx val="1"/>
            <c:bubble3D val="0"/>
            <c:spPr>
              <a:solidFill>
                <a:srgbClr val="B5B4B4"/>
              </a:solidFill>
              <a:effectLst/>
            </c:spPr>
            <c:extLst>
              <c:ext xmlns:c16="http://schemas.microsoft.com/office/drawing/2014/chart" uri="{C3380CC4-5D6E-409C-BE32-E72D297353CC}">
                <c16:uniqueId val="{00000003-B924-4DAC-9EBB-41880158F30B}"/>
              </c:ext>
            </c:extLst>
          </c:dPt>
          <c:cat>
            <c:strRef>
              <c:f>Sheet1!$A$2:$A$3</c:f>
              <c:strCache>
                <c:ptCount val="2"/>
                <c:pt idx="0">
                  <c:v>Nordamerika</c:v>
                </c:pt>
              </c:strCache>
            </c:strRef>
          </c:cat>
          <c:val>
            <c:numRef>
              <c:f>Sheet1!$B$2:$B$3</c:f>
              <c:numCache>
                <c:formatCode>General</c:formatCode>
                <c:ptCount val="2"/>
                <c:pt idx="0">
                  <c:v>0.45</c:v>
                </c:pt>
                <c:pt idx="1">
                  <c:v>0.55000000000000004</c:v>
                </c:pt>
              </c:numCache>
            </c:numRef>
          </c:val>
          <c:extLst>
            <c:ext xmlns:c16="http://schemas.microsoft.com/office/drawing/2014/chart" uri="{C3380CC4-5D6E-409C-BE32-E72D297353CC}">
              <c16:uniqueId val="{00000004-B924-4DAC-9EBB-41880158F30B}"/>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F2E2C"/>
              </a:solidFill>
              <a:effectLst/>
            </c:spPr>
            <c:extLst>
              <c:ext xmlns:c16="http://schemas.microsoft.com/office/drawing/2014/chart" uri="{C3380CC4-5D6E-409C-BE32-E72D297353CC}">
                <c16:uniqueId val="{00000001-A920-4154-A059-F6BA59FE5B8B}"/>
              </c:ext>
            </c:extLst>
          </c:dPt>
          <c:dPt>
            <c:idx val="1"/>
            <c:bubble3D val="0"/>
            <c:spPr>
              <a:solidFill>
                <a:srgbClr val="B5B4B4"/>
              </a:solidFill>
              <a:effectLst/>
            </c:spPr>
            <c:extLst>
              <c:ext xmlns:c16="http://schemas.microsoft.com/office/drawing/2014/chart" uri="{C3380CC4-5D6E-409C-BE32-E72D297353CC}">
                <c16:uniqueId val="{00000003-A920-4154-A059-F6BA59FE5B8B}"/>
              </c:ext>
            </c:extLst>
          </c:dPt>
          <c:cat>
            <c:strRef>
              <c:f>Sheet1!$A$2:$A$3</c:f>
              <c:strCache>
                <c:ptCount val="2"/>
                <c:pt idx="0">
                  <c:v>Europa</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4-A920-4154-A059-F6BA59FE5B8B}"/>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F2E2C"/>
              </a:solidFill>
              <a:effectLst/>
            </c:spPr>
            <c:extLst>
              <c:ext xmlns:c16="http://schemas.microsoft.com/office/drawing/2014/chart" uri="{C3380CC4-5D6E-409C-BE32-E72D297353CC}">
                <c16:uniqueId val="{00000001-4214-423F-AC5A-4DE38A2DF5F0}"/>
              </c:ext>
            </c:extLst>
          </c:dPt>
          <c:dPt>
            <c:idx val="1"/>
            <c:bubble3D val="0"/>
            <c:spPr>
              <a:solidFill>
                <a:srgbClr val="B5B4B4"/>
              </a:solidFill>
              <a:effectLst/>
            </c:spPr>
            <c:extLst>
              <c:ext xmlns:c16="http://schemas.microsoft.com/office/drawing/2014/chart" uri="{C3380CC4-5D6E-409C-BE32-E72D297353CC}">
                <c16:uniqueId val="{00000003-4214-423F-AC5A-4DE38A2DF5F0}"/>
              </c:ext>
            </c:extLst>
          </c:dPt>
          <c:cat>
            <c:strRef>
              <c:f>Sheet1!$A$2:$A$3</c:f>
              <c:strCache>
                <c:ptCount val="2"/>
                <c:pt idx="0">
                  <c:v>Asien-Pazifik</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4214-423F-AC5A-4DE38A2DF5F0}"/>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2F2E2C"/>
              </a:solidFill>
              <a:effectLst/>
            </c:spPr>
            <c:extLst>
              <c:ext xmlns:c16="http://schemas.microsoft.com/office/drawing/2014/chart" uri="{C3380CC4-5D6E-409C-BE32-E72D297353CC}">
                <c16:uniqueId val="{00000001-99CC-471C-A88E-68A4A79B0063}"/>
              </c:ext>
            </c:extLst>
          </c:dPt>
          <c:dPt>
            <c:idx val="1"/>
            <c:bubble3D val="0"/>
            <c:spPr>
              <a:solidFill>
                <a:srgbClr val="B5B4B4"/>
              </a:solidFill>
              <a:effectLst/>
            </c:spPr>
            <c:extLst>
              <c:ext xmlns:c16="http://schemas.microsoft.com/office/drawing/2014/chart" uri="{C3380CC4-5D6E-409C-BE32-E72D297353CC}">
                <c16:uniqueId val="{00000003-99CC-471C-A88E-68A4A79B0063}"/>
              </c:ext>
            </c:extLst>
          </c:dPt>
          <c:cat>
            <c:strRef>
              <c:f>Sheet1!$A$2:$A$3</c:f>
              <c:strCache>
                <c:ptCount val="2"/>
                <c:pt idx="0">
                  <c:v>Andere Regionen</c:v>
                </c:pt>
              </c:strCache>
            </c:strRef>
          </c:cat>
          <c:val>
            <c:numRef>
              <c:f>Sheet1!$B$2:$B$3</c:f>
              <c:numCache>
                <c:formatCode>General</c:formatCode>
                <c:ptCount val="2"/>
                <c:pt idx="0">
                  <c:v>0.05</c:v>
                </c:pt>
                <c:pt idx="1">
                  <c:v>0.95</c:v>
                </c:pt>
              </c:numCache>
            </c:numRef>
          </c:val>
          <c:extLst>
            <c:ext xmlns:c16="http://schemas.microsoft.com/office/drawing/2014/chart" uri="{C3380CC4-5D6E-409C-BE32-E72D297353CC}">
              <c16:uniqueId val="{00000004-99CC-471C-A88E-68A4A79B0063}"/>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0D437-2674-4E9E-8C18-FC02871E49F3}" type="datetimeFigureOut">
              <a:rPr lang="de-DE" smtClean="0"/>
              <a:t>13.08.2024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9B99B-A073-47B7-B4F7-6A4E2F8AAF21}" type="slidenum">
              <a:rPr lang="de-DE" smtClean="0"/>
              <a:t>‹Nr.›</a:t>
            </a:fld>
            <a:endParaRPr lang="de-DE"/>
          </a:p>
        </p:txBody>
      </p:sp>
    </p:spTree>
    <p:extLst>
      <p:ext uri="{BB962C8B-B14F-4D97-AF65-F5344CB8AC3E}">
        <p14:creationId xmlns:p14="http://schemas.microsoft.com/office/powerpoint/2010/main" val="3739818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3554E3-DB6E-385D-7E1A-5022F5FFEB1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99A304C-1BA2-A97B-DB92-7F5A26CCDD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4AC7E74-0925-F60F-95E5-21D90AF32C6C}"/>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14B4EB7A-E6E3-EB0E-4B1C-400ACF28E47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65A24EA-5E08-A83C-9923-48A6F22CDA86}"/>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692113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46D44-05E1-DB73-E620-96E16FCE38D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F06C7EF-FBE4-6024-59E9-190B76B29F5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C386E7-5408-97B6-53B7-D95C65DCE969}"/>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96EB30D1-A1EF-E685-C45B-1451D18F5F9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8C91039-124F-C72F-5C2C-D8B3EF1C5A62}"/>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1573787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C82DC2-533D-8DF7-E23A-DE18228AAB9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80F1E0F-CB00-DCAC-538A-FA1BF8E36F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B2F04E-0062-7A5D-6302-C0377B672E7D}"/>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F632A615-C05C-B987-EC92-300ADCE2BA6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F9D0201-EA22-2155-003F-233AC8AA9557}"/>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178783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CB4E4-E42E-BA4A-6D37-F5F285F8CE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4732C46-4D05-90C4-A7ED-1F1384B30AD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DD4213D-D582-E075-5624-AB190725316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885DC92-DAC0-6AC3-E28C-A0F11069A6E5}"/>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6" name="Fußzeilenplatzhalter 5">
            <a:extLst>
              <a:ext uri="{FF2B5EF4-FFF2-40B4-BE49-F238E27FC236}">
                <a16:creationId xmlns:a16="http://schemas.microsoft.com/office/drawing/2014/main" id="{53B23DCB-AF6E-A186-8EA9-0A0DB61BA69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714070C-0552-B15B-60BE-D8341E710481}"/>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2342143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92FB1-A08A-B2F8-5DB9-AEA0AAA0AE7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7385A00-272C-92C8-1EDA-2394700BB8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53536C5-D5F1-9958-FEC1-77EED2BBF5D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04F3400-2311-ACFB-029B-DD4144C8C2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86B7796-A964-670E-1A7A-71A0893933A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77676BB-E085-9C31-D591-13CAE7D5FFD0}"/>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8" name="Fußzeilenplatzhalter 7">
            <a:extLst>
              <a:ext uri="{FF2B5EF4-FFF2-40B4-BE49-F238E27FC236}">
                <a16:creationId xmlns:a16="http://schemas.microsoft.com/office/drawing/2014/main" id="{CEAF3DF5-BAAA-AB37-E377-E390E192058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95A7128-4DAC-AF0C-90A1-9ED666336DFF}"/>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412814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F096FA-5F96-B142-45FA-73D15AE9E27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BF490A5-C72C-36D1-D0F6-3AD2A3837A18}"/>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4" name="Fußzeilenplatzhalter 3">
            <a:extLst>
              <a:ext uri="{FF2B5EF4-FFF2-40B4-BE49-F238E27FC236}">
                <a16:creationId xmlns:a16="http://schemas.microsoft.com/office/drawing/2014/main" id="{2AE9EAF6-0E6D-B062-2191-ED2F236D147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BEE119F-09F1-9717-3B0C-08B412471A68}"/>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410719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FE46D9C-7185-38AD-FD22-378FFA299CFE}"/>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3" name="Fußzeilenplatzhalter 2">
            <a:extLst>
              <a:ext uri="{FF2B5EF4-FFF2-40B4-BE49-F238E27FC236}">
                <a16:creationId xmlns:a16="http://schemas.microsoft.com/office/drawing/2014/main" id="{7071CF1E-5201-BA6B-6D23-726DE68F951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D37CDBB-6552-1C22-C8BE-7472C7552467}"/>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131770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1557D9-BC2B-97EA-78A6-055A2FC269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4C08445-DAF7-CEAD-432A-502C47E91D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CBCE077-4343-F9E8-302C-441586B4D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AF92A1E-D9BF-D5DD-E19D-89F217D4F86B}"/>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6" name="Fußzeilenplatzhalter 5">
            <a:extLst>
              <a:ext uri="{FF2B5EF4-FFF2-40B4-BE49-F238E27FC236}">
                <a16:creationId xmlns:a16="http://schemas.microsoft.com/office/drawing/2014/main" id="{0FDC3D63-93EB-2679-F96F-384E2AA4BE9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4193E25-B924-466B-C2FE-EF71B66C0AB4}"/>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3742022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D2E8A2-F081-8DE4-B801-964B8D207AA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BB29942-D60C-B156-607E-9B7B107D5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81608911-FDAF-B7CB-1776-C7E124BCA5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A2765DB-B932-B6CE-CBC6-99587F7D6351}"/>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6" name="Fußzeilenplatzhalter 5">
            <a:extLst>
              <a:ext uri="{FF2B5EF4-FFF2-40B4-BE49-F238E27FC236}">
                <a16:creationId xmlns:a16="http://schemas.microsoft.com/office/drawing/2014/main" id="{F8549176-370E-E9E0-0293-4C479F7E67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EC2E7EC-8287-6C03-43D8-616C4DFE396A}"/>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3843597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8F5665-15FD-1D40-190D-6AACDBCA8AA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D91E128-5C77-9E3E-44D5-C2D74BD9703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602B515-26F9-FACC-9E8C-808708397689}"/>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BE01A70D-16E9-208B-A9DE-10B87FCB5E0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268B5ED-375E-85AB-E5C0-74DA4A9EB9B2}"/>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82379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1DDF357-B056-39E8-EB59-90BD3E5FD7B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06823A7-1BD0-EB7A-F69C-DB6F66BCFC7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829C0AE-5973-07F0-9702-E03409E7A092}"/>
              </a:ext>
            </a:extLst>
          </p:cNvPr>
          <p:cNvSpPr>
            <a:spLocks noGrp="1"/>
          </p:cNvSpPr>
          <p:nvPr>
            <p:ph type="dt" sz="half" idx="10"/>
          </p:nvPr>
        </p:nvSpPr>
        <p:spPr/>
        <p:txBody>
          <a:body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69196EF3-C152-65D7-5F6A-5DD417E0825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BA0D7E1-AB32-B256-BC9C-6D7F1834E161}"/>
              </a:ext>
            </a:extLst>
          </p:cNvPr>
          <p:cNvSpPr>
            <a:spLocks noGrp="1"/>
          </p:cNvSpPr>
          <p:nvPr>
            <p:ph type="sldNum" sz="quarter" idx="12"/>
          </p:nvPr>
        </p:nvSpPr>
        <p:spPr/>
        <p:txBody>
          <a:bodyPr/>
          <a:lstStyle/>
          <a:p>
            <a:fld id="{AA9F1C6B-3AB7-4717-9A20-16290551505E}" type="slidenum">
              <a:rPr lang="de-DE" smtClean="0"/>
              <a:t>‹Nr.›</a:t>
            </a:fld>
            <a:endParaRPr lang="de-DE"/>
          </a:p>
        </p:txBody>
      </p:sp>
    </p:spTree>
    <p:extLst>
      <p:ext uri="{BB962C8B-B14F-4D97-AF65-F5344CB8AC3E}">
        <p14:creationId xmlns:p14="http://schemas.microsoft.com/office/powerpoint/2010/main" val="1057289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sz="1250"/>
            </a:lvl1pPr>
          </a:lstStyle>
          <a:p>
            <a:pPr algn="r"/>
            <a:r>
              <a:rPr lang="en-ID"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3188942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E1E4-6C1F-758F-BEF0-0134C1C5E20A}"/>
              </a:ext>
            </a:extLst>
          </p:cNvPr>
          <p:cNvSpPr>
            <a:spLocks noGrp="1"/>
          </p:cNvSpPr>
          <p:nvPr>
            <p:ph type="title"/>
          </p:nvPr>
        </p:nvSpPr>
        <p:spPr>
          <a:xfrm>
            <a:off x="935567" y="3622530"/>
            <a:ext cx="4616483" cy="2926437"/>
          </a:xfrm>
        </p:spPr>
        <p:txBody>
          <a:bodyPr anchor="t"/>
          <a:lstStyle>
            <a:lvl1pPr algn="r">
              <a:defRPr/>
            </a:lvl1pPr>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F1E08730-27F8-74B4-137A-0A801396D98C}"/>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5F4717E1-F45F-0CDC-39E6-BA8AE85ED751}"/>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Text Placeholder 5">
            <a:extLst>
              <a:ext uri="{FF2B5EF4-FFF2-40B4-BE49-F238E27FC236}">
                <a16:creationId xmlns:a16="http://schemas.microsoft.com/office/drawing/2014/main" id="{1D054644-5513-C5F4-8051-722E9B763BAD}"/>
              </a:ext>
            </a:extLst>
          </p:cNvPr>
          <p:cNvSpPr>
            <a:spLocks noGrp="1"/>
          </p:cNvSpPr>
          <p:nvPr>
            <p:ph type="body" sz="quarter" idx="12"/>
          </p:nvPr>
        </p:nvSpPr>
        <p:spPr>
          <a:xfrm>
            <a:off x="6854833" y="3622530"/>
            <a:ext cx="4401600" cy="2926437"/>
          </a:xfrm>
        </p:spPr>
        <p:txBody>
          <a:bodyPr>
            <a:normAutofit/>
          </a:bodyPr>
          <a:lstStyle>
            <a:lvl1pPr algn="l">
              <a:defRPr sz="1400"/>
            </a:lvl1pPr>
            <a:lvl2pPr algn="l">
              <a:defRPr/>
            </a:lvl2pPr>
            <a:lvl3pPr algn="l">
              <a:defRPr/>
            </a:lvl3pPr>
            <a:lvl4pPr algn="l">
              <a:defRPr/>
            </a:lvl4pPr>
            <a:lvl5pPr algn="l">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4638B48B-4E0B-22FB-A5B3-AFD56904D2A2}"/>
              </a:ext>
            </a:extLst>
          </p:cNvPr>
          <p:cNvSpPr>
            <a:spLocks noGrp="1"/>
          </p:cNvSpPr>
          <p:nvPr>
            <p:ph type="pic" sz="quarter" idx="13"/>
          </p:nvPr>
        </p:nvSpPr>
        <p:spPr>
          <a:xfrm>
            <a:off x="3816000" y="1269000"/>
            <a:ext cx="2280000" cy="2160000"/>
          </a:xfrm>
        </p:spPr>
        <p:txBody>
          <a:bodyPr/>
          <a:lstStyle/>
          <a:p>
            <a:endParaRPr lang="en-ID" dirty="0"/>
          </a:p>
        </p:txBody>
      </p:sp>
      <p:sp>
        <p:nvSpPr>
          <p:cNvPr id="10" name="Text Placeholder 6">
            <a:extLst>
              <a:ext uri="{FF2B5EF4-FFF2-40B4-BE49-F238E27FC236}">
                <a16:creationId xmlns:a16="http://schemas.microsoft.com/office/drawing/2014/main" id="{B4543DB4-26F8-6491-ED15-59F17614DB61}"/>
              </a:ext>
            </a:extLst>
          </p:cNvPr>
          <p:cNvSpPr>
            <a:spLocks noGrp="1"/>
          </p:cNvSpPr>
          <p:nvPr>
            <p:ph type="body" sz="quarter" idx="14"/>
          </p:nvPr>
        </p:nvSpPr>
        <p:spPr>
          <a:xfrm>
            <a:off x="6854833" y="2949000"/>
            <a:ext cx="4401600" cy="480000"/>
          </a:xfrm>
        </p:spPr>
        <p:txBody>
          <a:bodyPr anchor="b">
            <a:normAutofit/>
          </a:bodyPr>
          <a:lstStyle>
            <a:lvl1pPr algn="l">
              <a:defRPr sz="1450" b="1"/>
            </a:lvl1pPr>
          </a:lstStyle>
          <a:p>
            <a:pPr lvl="0"/>
            <a:r>
              <a:rPr lang="en-US" dirty="0"/>
              <a:t>Click to edit Master text styles</a:t>
            </a:r>
          </a:p>
        </p:txBody>
      </p:sp>
    </p:spTree>
    <p:extLst>
      <p:ext uri="{BB962C8B-B14F-4D97-AF65-F5344CB8AC3E}">
        <p14:creationId xmlns:p14="http://schemas.microsoft.com/office/powerpoint/2010/main" val="4070547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902F8C3-F00F-4E27-5DA6-A2641DD8B6DB}"/>
              </a:ext>
            </a:extLst>
          </p:cNvPr>
          <p:cNvSpPr/>
          <p:nvPr userDrawn="1"/>
        </p:nvSpPr>
        <p:spPr>
          <a:xfrm>
            <a:off x="946149" y="1524000"/>
            <a:ext cx="4665132" cy="5024967"/>
          </a:xfrm>
          <a:prstGeom prst="roundRect">
            <a:avLst>
              <a:gd name="adj" fmla="val 2692"/>
            </a:avLst>
          </a:prstGeom>
          <a:solidFill>
            <a:schemeClr val="bg1">
              <a:lumMod val="90000"/>
              <a:lumOff val="10000"/>
            </a:schemeClr>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4"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5894916" y="1524000"/>
            <a:ext cx="5361517" cy="5024967"/>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1153293" y="2062081"/>
            <a:ext cx="4250844" cy="448688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6">
            <a:extLst>
              <a:ext uri="{FF2B5EF4-FFF2-40B4-BE49-F238E27FC236}">
                <a16:creationId xmlns:a16="http://schemas.microsoft.com/office/drawing/2014/main" id="{287E63B7-D931-B133-8FA6-99393C16E9A2}"/>
              </a:ext>
            </a:extLst>
          </p:cNvPr>
          <p:cNvSpPr>
            <a:spLocks noGrp="1"/>
          </p:cNvSpPr>
          <p:nvPr>
            <p:ph type="body" sz="quarter" idx="14"/>
          </p:nvPr>
        </p:nvSpPr>
        <p:spPr>
          <a:xfrm>
            <a:off x="1153293" y="1605279"/>
            <a:ext cx="4250844" cy="365761"/>
          </a:xfrm>
        </p:spPr>
        <p:txBody>
          <a:bodyPr anchor="b">
            <a:normAutofit/>
          </a:bodyPr>
          <a:lstStyle>
            <a:lvl1pPr algn="l">
              <a:defRPr sz="1450" b="1"/>
            </a:lvl1pPr>
          </a:lstStyle>
          <a:p>
            <a:pPr lvl="0"/>
            <a:r>
              <a:rPr lang="en-US" dirty="0"/>
              <a:t>Click to edit Master text styles</a:t>
            </a:r>
          </a:p>
        </p:txBody>
      </p:sp>
    </p:spTree>
    <p:extLst>
      <p:ext uri="{BB962C8B-B14F-4D97-AF65-F5344CB8AC3E}">
        <p14:creationId xmlns:p14="http://schemas.microsoft.com/office/powerpoint/2010/main" val="347599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50" y="309034"/>
            <a:ext cx="10310283"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3168651" cy="2980800"/>
          </a:xfrm>
        </p:spPr>
        <p:txBody>
          <a:bodyPr/>
          <a:lstStyle/>
          <a:p>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50" y="5072095"/>
            <a:ext cx="10310283" cy="135840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Picture Placeholder 5">
            <a:extLst>
              <a:ext uri="{FF2B5EF4-FFF2-40B4-BE49-F238E27FC236}">
                <a16:creationId xmlns:a16="http://schemas.microsoft.com/office/drawing/2014/main" id="{D91BA770-EC25-E052-2C59-507568B87CE0}"/>
              </a:ext>
            </a:extLst>
          </p:cNvPr>
          <p:cNvSpPr>
            <a:spLocks noGrp="1"/>
          </p:cNvSpPr>
          <p:nvPr>
            <p:ph type="pic" sz="quarter" idx="17"/>
          </p:nvPr>
        </p:nvSpPr>
        <p:spPr>
          <a:xfrm>
            <a:off x="8087783" y="1534429"/>
            <a:ext cx="3168651" cy="2980800"/>
          </a:xfrm>
        </p:spPr>
        <p:txBody>
          <a:bodyPr/>
          <a:lstStyle/>
          <a:p>
            <a:endParaRPr lang="en-ID" dirty="0"/>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16966" y="1534429"/>
            <a:ext cx="3168651" cy="2980800"/>
          </a:xfrm>
        </p:spPr>
        <p:txBody>
          <a:bodyPr/>
          <a:lstStyle/>
          <a:p>
            <a:endParaRPr lang="en-ID" dirty="0"/>
          </a:p>
        </p:txBody>
      </p:sp>
      <p:sp>
        <p:nvSpPr>
          <p:cNvPr id="5" name="Text Placeholder 6">
            <a:extLst>
              <a:ext uri="{FF2B5EF4-FFF2-40B4-BE49-F238E27FC236}">
                <a16:creationId xmlns:a16="http://schemas.microsoft.com/office/drawing/2014/main" id="{0D0099F9-FDA2-A9F6-57CB-FC34D12DC74E}"/>
              </a:ext>
            </a:extLst>
          </p:cNvPr>
          <p:cNvSpPr>
            <a:spLocks noGrp="1"/>
          </p:cNvSpPr>
          <p:nvPr>
            <p:ph type="body" sz="quarter" idx="14"/>
          </p:nvPr>
        </p:nvSpPr>
        <p:spPr>
          <a:xfrm>
            <a:off x="935567" y="4673600"/>
            <a:ext cx="10310283" cy="302942"/>
          </a:xfrm>
        </p:spPr>
        <p:txBody>
          <a:bodyPr anchor="b">
            <a:noAutofit/>
          </a:bodyPr>
          <a:lstStyle>
            <a:lvl1pPr algn="l">
              <a:defRPr sz="1450" b="1"/>
            </a:lvl1pPr>
          </a:lstStyle>
          <a:p>
            <a:pPr lvl="0"/>
            <a:r>
              <a:rPr lang="en-US" dirty="0"/>
              <a:t>Click to edit Master text styles</a:t>
            </a:r>
          </a:p>
        </p:txBody>
      </p:sp>
    </p:spTree>
    <p:extLst>
      <p:ext uri="{BB962C8B-B14F-4D97-AF65-F5344CB8AC3E}">
        <p14:creationId xmlns:p14="http://schemas.microsoft.com/office/powerpoint/2010/main" val="2673139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09034"/>
            <a:ext cx="5149851" cy="2560800"/>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8" y="309033"/>
            <a:ext cx="5048252" cy="2967704"/>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6" y="3060205"/>
            <a:ext cx="47544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9" y="3581262"/>
            <a:ext cx="5149851" cy="2967704"/>
          </a:xfrm>
        </p:spPr>
        <p:txBody>
          <a:bodyPr/>
          <a:lstStyle/>
          <a:p>
            <a:endParaRPr lang="en-ID"/>
          </a:p>
        </p:txBody>
      </p:sp>
    </p:spTree>
    <p:extLst>
      <p:ext uri="{BB962C8B-B14F-4D97-AF65-F5344CB8AC3E}">
        <p14:creationId xmlns:p14="http://schemas.microsoft.com/office/powerpoint/2010/main" val="2202654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1" y="309034"/>
            <a:ext cx="5160433"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35566" y="309034"/>
            <a:ext cx="4670400" cy="6239933"/>
          </a:xfrm>
        </p:spPr>
        <p:txBody>
          <a:bodyPr/>
          <a:lstStyle/>
          <a:p>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096000" y="2877671"/>
            <a:ext cx="51604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096000" y="2384611"/>
            <a:ext cx="5136346"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2633665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1"/>
            <a:ext cx="42968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55731"/>
            <a:ext cx="429683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119967"/>
          </a:xfrm>
        </p:spPr>
        <p:txBody>
          <a:bodyPr/>
          <a:lstStyle/>
          <a:p>
            <a:endParaRPr lang="en-ID" dirty="0"/>
          </a:p>
        </p:txBody>
      </p:sp>
      <p:sp>
        <p:nvSpPr>
          <p:cNvPr id="13" name="Picture Placeholder 5">
            <a:extLst>
              <a:ext uri="{FF2B5EF4-FFF2-40B4-BE49-F238E27FC236}">
                <a16:creationId xmlns:a16="http://schemas.microsoft.com/office/drawing/2014/main" id="{031D4142-D50A-A98A-0841-6E68FBEF0A34}"/>
              </a:ext>
            </a:extLst>
          </p:cNvPr>
          <p:cNvSpPr>
            <a:spLocks noGrp="1"/>
          </p:cNvSpPr>
          <p:nvPr>
            <p:ph type="pic" sz="quarter" idx="13"/>
          </p:nvPr>
        </p:nvSpPr>
        <p:spPr>
          <a:xfrm>
            <a:off x="8544360" y="3647440"/>
            <a:ext cx="2712072" cy="2901526"/>
          </a:xfrm>
        </p:spPr>
        <p:txBody>
          <a:bodyPr/>
          <a:lstStyle/>
          <a:p>
            <a:endParaRPr lang="en-ID"/>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647440"/>
            <a:ext cx="2712072" cy="2901526"/>
          </a:xfrm>
        </p:spPr>
        <p:txBody>
          <a:bodyPr/>
          <a:lstStyle/>
          <a:p>
            <a:endParaRPr lang="en-ID" dirty="0"/>
          </a:p>
        </p:txBody>
      </p:sp>
    </p:spTree>
    <p:extLst>
      <p:ext uri="{BB962C8B-B14F-4D97-AF65-F5344CB8AC3E}">
        <p14:creationId xmlns:p14="http://schemas.microsoft.com/office/powerpoint/2010/main" val="440905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935567" y="309033"/>
            <a:ext cx="10320867" cy="2908800"/>
          </a:xfrm>
        </p:spPr>
        <p:txBody>
          <a:bodyPr/>
          <a:lstStyle/>
          <a:p>
            <a:endParaRPr lang="en-ID" dirty="0"/>
          </a:p>
        </p:txBody>
      </p:sp>
      <p:sp>
        <p:nvSpPr>
          <p:cNvPr id="11" name="Title 1">
            <a:extLst>
              <a:ext uri="{FF2B5EF4-FFF2-40B4-BE49-F238E27FC236}">
                <a16:creationId xmlns:a16="http://schemas.microsoft.com/office/drawing/2014/main" id="{4854DD50-444B-9D88-39F7-81FC54FA3210}"/>
              </a:ext>
            </a:extLst>
          </p:cNvPr>
          <p:cNvSpPr>
            <a:spLocks noGrp="1"/>
          </p:cNvSpPr>
          <p:nvPr>
            <p:ph type="title"/>
          </p:nvPr>
        </p:nvSpPr>
        <p:spPr>
          <a:xfrm>
            <a:off x="935567" y="3453157"/>
            <a:ext cx="10320867" cy="766731"/>
          </a:xfrm>
        </p:spPr>
        <p:txBody>
          <a:bodyPr anchor="t"/>
          <a:lstStyle/>
          <a:p>
            <a:r>
              <a:rPr lang="en-US" dirty="0"/>
              <a:t>Click to edit Master title style</a:t>
            </a:r>
            <a:endParaRPr lang="en-ID" dirty="0"/>
          </a:p>
        </p:txBody>
      </p:sp>
      <p:sp>
        <p:nvSpPr>
          <p:cNvPr id="13" name="Text Placeholder 10">
            <a:extLst>
              <a:ext uri="{FF2B5EF4-FFF2-40B4-BE49-F238E27FC236}">
                <a16:creationId xmlns:a16="http://schemas.microsoft.com/office/drawing/2014/main" id="{16309A00-0506-47CA-3E59-D8B851225715}"/>
              </a:ext>
            </a:extLst>
          </p:cNvPr>
          <p:cNvSpPr>
            <a:spLocks noGrp="1"/>
          </p:cNvSpPr>
          <p:nvPr>
            <p:ph type="body" sz="quarter" idx="15"/>
          </p:nvPr>
        </p:nvSpPr>
        <p:spPr>
          <a:xfrm>
            <a:off x="935567" y="4867836"/>
            <a:ext cx="10320867" cy="1681131"/>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C8F78082-CAA6-773A-0FBC-201F6D53E84C}"/>
              </a:ext>
            </a:extLst>
          </p:cNvPr>
          <p:cNvSpPr>
            <a:spLocks noGrp="1"/>
          </p:cNvSpPr>
          <p:nvPr>
            <p:ph type="body" sz="quarter" idx="16"/>
          </p:nvPr>
        </p:nvSpPr>
        <p:spPr>
          <a:xfrm>
            <a:off x="935567" y="4429860"/>
            <a:ext cx="1032086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123023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20867" cy="9906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Picture Placeholder 5">
            <a:extLst>
              <a:ext uri="{FF2B5EF4-FFF2-40B4-BE49-F238E27FC236}">
                <a16:creationId xmlns:a16="http://schemas.microsoft.com/office/drawing/2014/main" id="{1351D61F-63AA-89E8-6518-7ACE022722B3}"/>
              </a:ext>
            </a:extLst>
          </p:cNvPr>
          <p:cNvSpPr>
            <a:spLocks noGrp="1"/>
          </p:cNvSpPr>
          <p:nvPr>
            <p:ph type="pic" sz="quarter" idx="17"/>
          </p:nvPr>
        </p:nvSpPr>
        <p:spPr>
          <a:xfrm>
            <a:off x="946149" y="3572967"/>
            <a:ext cx="10320867" cy="2976000"/>
          </a:xfrm>
        </p:spPr>
        <p:txBody>
          <a:bodyPr/>
          <a:lstStyle/>
          <a:p>
            <a:endParaRPr lang="en-ID" dirty="0"/>
          </a:p>
        </p:txBody>
      </p:sp>
      <p:sp>
        <p:nvSpPr>
          <p:cNvPr id="6" name="Text Placeholder 10">
            <a:extLst>
              <a:ext uri="{FF2B5EF4-FFF2-40B4-BE49-F238E27FC236}">
                <a16:creationId xmlns:a16="http://schemas.microsoft.com/office/drawing/2014/main" id="{8C1BA054-3952-CDA3-9D89-933F800FB102}"/>
              </a:ext>
            </a:extLst>
          </p:cNvPr>
          <p:cNvSpPr>
            <a:spLocks noGrp="1"/>
          </p:cNvSpPr>
          <p:nvPr>
            <p:ph type="body" sz="quarter" idx="15"/>
          </p:nvPr>
        </p:nvSpPr>
        <p:spPr>
          <a:xfrm>
            <a:off x="946149" y="1894398"/>
            <a:ext cx="10320867" cy="151777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5802F3D3-268D-28AC-3B6A-BCE1B432EE17}"/>
              </a:ext>
            </a:extLst>
          </p:cNvPr>
          <p:cNvSpPr>
            <a:spLocks noGrp="1"/>
          </p:cNvSpPr>
          <p:nvPr>
            <p:ph type="body" sz="quarter" idx="16"/>
          </p:nvPr>
        </p:nvSpPr>
        <p:spPr>
          <a:xfrm>
            <a:off x="946149" y="1426687"/>
            <a:ext cx="10320867"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572304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2"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34429"/>
            <a:ext cx="2850528" cy="2850528"/>
          </a:xfrm>
        </p:spPr>
        <p:txBody>
          <a:bodyPr/>
          <a:lstStyle/>
          <a:p>
            <a:endParaRPr lang="en-ID"/>
          </a:p>
        </p:txBody>
      </p:sp>
      <p:sp>
        <p:nvSpPr>
          <p:cNvPr id="8" name="Picture Placeholder 5">
            <a:extLst>
              <a:ext uri="{FF2B5EF4-FFF2-40B4-BE49-F238E27FC236}">
                <a16:creationId xmlns:a16="http://schemas.microsoft.com/office/drawing/2014/main" id="{0BC856CB-7EF7-0686-67C3-F4FDED157CB8}"/>
              </a:ext>
            </a:extLst>
          </p:cNvPr>
          <p:cNvSpPr>
            <a:spLocks noGrp="1"/>
          </p:cNvSpPr>
          <p:nvPr>
            <p:ph type="pic" sz="quarter" idx="13"/>
          </p:nvPr>
        </p:nvSpPr>
        <p:spPr>
          <a:xfrm>
            <a:off x="4212602" y="1534429"/>
            <a:ext cx="2850528" cy="2850528"/>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4993766"/>
            <a:ext cx="10320864" cy="155520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D2429B91-076E-CB50-170D-FC4795E0F3E7}"/>
              </a:ext>
            </a:extLst>
          </p:cNvPr>
          <p:cNvSpPr>
            <a:spLocks noGrp="1"/>
          </p:cNvSpPr>
          <p:nvPr>
            <p:ph type="body" sz="quarter" idx="17"/>
          </p:nvPr>
        </p:nvSpPr>
        <p:spPr>
          <a:xfrm>
            <a:off x="7468472" y="2008095"/>
            <a:ext cx="3787959" cy="236697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10">
            <a:extLst>
              <a:ext uri="{FF2B5EF4-FFF2-40B4-BE49-F238E27FC236}">
                <a16:creationId xmlns:a16="http://schemas.microsoft.com/office/drawing/2014/main" id="{C38B225C-4574-4169-99B1-3FFBD32E99DF}"/>
              </a:ext>
            </a:extLst>
          </p:cNvPr>
          <p:cNvSpPr>
            <a:spLocks noGrp="1"/>
          </p:cNvSpPr>
          <p:nvPr>
            <p:ph type="body" sz="quarter" idx="16"/>
          </p:nvPr>
        </p:nvSpPr>
        <p:spPr>
          <a:xfrm>
            <a:off x="935567" y="4583643"/>
            <a:ext cx="10320865"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7" name="Text Placeholder 10">
            <a:extLst>
              <a:ext uri="{FF2B5EF4-FFF2-40B4-BE49-F238E27FC236}">
                <a16:creationId xmlns:a16="http://schemas.microsoft.com/office/drawing/2014/main" id="{FEFEB615-7805-C2F5-0C2F-3E4AF83FEF2B}"/>
              </a:ext>
            </a:extLst>
          </p:cNvPr>
          <p:cNvSpPr>
            <a:spLocks noGrp="1"/>
          </p:cNvSpPr>
          <p:nvPr>
            <p:ph type="body" sz="quarter" idx="18"/>
          </p:nvPr>
        </p:nvSpPr>
        <p:spPr>
          <a:xfrm>
            <a:off x="7473762" y="1528887"/>
            <a:ext cx="3782669"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2810465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123542" y="309033"/>
            <a:ext cx="5138400" cy="2644800"/>
          </a:xfrm>
        </p:spPr>
        <p:txBody>
          <a:bodyPr lIns="72000"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90447" y="3506233"/>
            <a:ext cx="4755405" cy="3042733"/>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90447" y="3060205"/>
            <a:ext cx="472274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5275359" cy="2967704"/>
          </a:xfrm>
        </p:spPr>
        <p:txBody>
          <a:bodyPr/>
          <a:lstStyle/>
          <a:p>
            <a:endParaRPr lang="en-ID"/>
          </a:p>
        </p:txBody>
      </p:sp>
      <p:sp>
        <p:nvSpPr>
          <p:cNvPr id="5" name="Text Placeholder 10">
            <a:extLst>
              <a:ext uri="{FF2B5EF4-FFF2-40B4-BE49-F238E27FC236}">
                <a16:creationId xmlns:a16="http://schemas.microsoft.com/office/drawing/2014/main" id="{A693DB84-420D-5CDE-49A5-EED8F391E7A0}"/>
              </a:ext>
            </a:extLst>
          </p:cNvPr>
          <p:cNvSpPr>
            <a:spLocks noGrp="1"/>
          </p:cNvSpPr>
          <p:nvPr>
            <p:ph type="body" sz="quarter" idx="18"/>
          </p:nvPr>
        </p:nvSpPr>
        <p:spPr>
          <a:xfrm>
            <a:off x="946148" y="756064"/>
            <a:ext cx="4456800" cy="2644800"/>
          </a:xfrm>
        </p:spPr>
        <p:txBody>
          <a:bodyPr>
            <a:normAutofit/>
          </a:bodyPr>
          <a:lstStyle>
            <a:lvl1pPr>
              <a:defRPr sz="1400">
                <a:solidFill>
                  <a:schemeClr val="tx1"/>
                </a:solidFill>
              </a:defRPr>
            </a:lvl1pPr>
            <a:lvl2pPr>
              <a:defRPr sz="933">
                <a:solidFill>
                  <a:schemeClr val="tx1"/>
                </a:solidFill>
              </a:defRPr>
            </a:lvl2pPr>
            <a:lvl3pPr>
              <a:defRPr sz="800">
                <a:solidFill>
                  <a:schemeClr val="tx1"/>
                </a:solidFill>
              </a:defRPr>
            </a:lvl3pPr>
            <a:lvl4pPr>
              <a:defRPr sz="733">
                <a:solidFill>
                  <a:schemeClr val="tx1"/>
                </a:solidFill>
              </a:defRPr>
            </a:lvl4pPr>
            <a:lvl5pPr>
              <a:defRPr sz="733">
                <a:solidFill>
                  <a:schemeClr val="tx1"/>
                </a:solidFill>
              </a:defRPr>
            </a:lvl5pPr>
          </a:lstStyle>
          <a:p>
            <a:pPr lvl="0"/>
            <a:r>
              <a:rPr lang="en-US" dirty="0"/>
              <a:t>Click to edit Master text styles</a:t>
            </a:r>
          </a:p>
        </p:txBody>
      </p:sp>
      <p:sp>
        <p:nvSpPr>
          <p:cNvPr id="6" name="Text Placeholder 10">
            <a:extLst>
              <a:ext uri="{FF2B5EF4-FFF2-40B4-BE49-F238E27FC236}">
                <a16:creationId xmlns:a16="http://schemas.microsoft.com/office/drawing/2014/main" id="{AAD573DD-7162-181F-4757-454D200FAD23}"/>
              </a:ext>
            </a:extLst>
          </p:cNvPr>
          <p:cNvSpPr>
            <a:spLocks noGrp="1"/>
          </p:cNvSpPr>
          <p:nvPr>
            <p:ph type="body" sz="quarter" idx="19"/>
          </p:nvPr>
        </p:nvSpPr>
        <p:spPr>
          <a:xfrm>
            <a:off x="946148" y="309033"/>
            <a:ext cx="44568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977098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Sections 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1"/>
            <a:ext cx="42968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65891"/>
            <a:ext cx="4296832"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309034"/>
            <a:ext cx="5751293" cy="3235102"/>
          </a:xfrm>
        </p:spPr>
        <p:txBody>
          <a:bodyPr/>
          <a:lstStyle/>
          <a:p>
            <a:endParaRPr lang="en-ID" dirty="0"/>
          </a:p>
        </p:txBody>
      </p:sp>
      <p:sp>
        <p:nvSpPr>
          <p:cNvPr id="5" name="Text Placeholder 10">
            <a:extLst>
              <a:ext uri="{FF2B5EF4-FFF2-40B4-BE49-F238E27FC236}">
                <a16:creationId xmlns:a16="http://schemas.microsoft.com/office/drawing/2014/main" id="{1F270CF7-D74E-AF4D-86D1-6B50BA8176A4}"/>
              </a:ext>
            </a:extLst>
          </p:cNvPr>
          <p:cNvSpPr>
            <a:spLocks noGrp="1"/>
          </p:cNvSpPr>
          <p:nvPr>
            <p:ph type="body" sz="quarter" idx="18"/>
          </p:nvPr>
        </p:nvSpPr>
        <p:spPr>
          <a:xfrm>
            <a:off x="6096000" y="4105938"/>
            <a:ext cx="5160000" cy="2443028"/>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749B3FD1-8F83-390B-8BA6-0DDE686EE2F7}"/>
              </a:ext>
            </a:extLst>
          </p:cNvPr>
          <p:cNvSpPr>
            <a:spLocks noGrp="1"/>
          </p:cNvSpPr>
          <p:nvPr>
            <p:ph type="body" sz="quarter" idx="19"/>
          </p:nvPr>
        </p:nvSpPr>
        <p:spPr>
          <a:xfrm>
            <a:off x="6096000" y="3648731"/>
            <a:ext cx="51600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4187639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Sections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309034"/>
            <a:ext cx="4296832" cy="1923178"/>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2877671"/>
            <a:ext cx="4296833" cy="3671295"/>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425251"/>
            <a:ext cx="429683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Picture Placeholder 5">
            <a:extLst>
              <a:ext uri="{FF2B5EF4-FFF2-40B4-BE49-F238E27FC236}">
                <a16:creationId xmlns:a16="http://schemas.microsoft.com/office/drawing/2014/main" id="{031D4142-D50A-A98A-0841-6E68FBEF0A34}"/>
              </a:ext>
            </a:extLst>
          </p:cNvPr>
          <p:cNvSpPr>
            <a:spLocks noGrp="1"/>
          </p:cNvSpPr>
          <p:nvPr>
            <p:ph type="pic" sz="quarter" idx="13"/>
          </p:nvPr>
        </p:nvSpPr>
        <p:spPr>
          <a:xfrm>
            <a:off x="8544360" y="3836894"/>
            <a:ext cx="2712072" cy="2712072"/>
          </a:xfrm>
        </p:spPr>
        <p:txBody>
          <a:bodyPr/>
          <a:lstStyle/>
          <a:p>
            <a:endParaRPr lang="en-ID"/>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9" y="3836894"/>
            <a:ext cx="2712072" cy="2712072"/>
          </a:xfrm>
        </p:spPr>
        <p:txBody>
          <a:bodyPr/>
          <a:lstStyle/>
          <a:p>
            <a:endParaRPr lang="en-ID" dirty="0"/>
          </a:p>
        </p:txBody>
      </p:sp>
      <p:sp>
        <p:nvSpPr>
          <p:cNvPr id="5" name="Text Placeholder 10">
            <a:extLst>
              <a:ext uri="{FF2B5EF4-FFF2-40B4-BE49-F238E27FC236}">
                <a16:creationId xmlns:a16="http://schemas.microsoft.com/office/drawing/2014/main" id="{08E8950D-5AAE-8D54-D70F-7F5338ECA71A}"/>
              </a:ext>
            </a:extLst>
          </p:cNvPr>
          <p:cNvSpPr>
            <a:spLocks noGrp="1"/>
          </p:cNvSpPr>
          <p:nvPr>
            <p:ph type="body" sz="quarter" idx="20"/>
          </p:nvPr>
        </p:nvSpPr>
        <p:spPr>
          <a:xfrm>
            <a:off x="6739632" y="717000"/>
            <a:ext cx="4516800" cy="271200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A8869D27-0CC0-2CA8-0678-F219D8FA4A16}"/>
              </a:ext>
            </a:extLst>
          </p:cNvPr>
          <p:cNvSpPr>
            <a:spLocks noGrp="1"/>
          </p:cNvSpPr>
          <p:nvPr>
            <p:ph type="body" sz="quarter" idx="21"/>
          </p:nvPr>
        </p:nvSpPr>
        <p:spPr>
          <a:xfrm>
            <a:off x="6739633" y="309033"/>
            <a:ext cx="451680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38883684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50" y="309034"/>
            <a:ext cx="10310283"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7" y="5262566"/>
            <a:ext cx="10310283" cy="128640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Picture Placeholder 5">
            <a:extLst>
              <a:ext uri="{FF2B5EF4-FFF2-40B4-BE49-F238E27FC236}">
                <a16:creationId xmlns:a16="http://schemas.microsoft.com/office/drawing/2014/main" id="{D91BA770-EC25-E052-2C59-507568B87CE0}"/>
              </a:ext>
            </a:extLst>
          </p:cNvPr>
          <p:cNvSpPr>
            <a:spLocks noGrp="1"/>
          </p:cNvSpPr>
          <p:nvPr>
            <p:ph type="pic" sz="quarter" idx="17"/>
          </p:nvPr>
        </p:nvSpPr>
        <p:spPr>
          <a:xfrm>
            <a:off x="4506383" y="1297409"/>
            <a:ext cx="3168651" cy="3358759"/>
          </a:xfrm>
        </p:spPr>
        <p:txBody>
          <a:bodyPr/>
          <a:lstStyle/>
          <a:p>
            <a:endParaRPr lang="en-ID"/>
          </a:p>
        </p:txBody>
      </p:sp>
      <p:sp>
        <p:nvSpPr>
          <p:cNvPr id="5" name="Text Placeholder 10">
            <a:extLst>
              <a:ext uri="{FF2B5EF4-FFF2-40B4-BE49-F238E27FC236}">
                <a16:creationId xmlns:a16="http://schemas.microsoft.com/office/drawing/2014/main" id="{62AA11F0-C2F5-DD17-B7FE-4C214AA43592}"/>
              </a:ext>
            </a:extLst>
          </p:cNvPr>
          <p:cNvSpPr>
            <a:spLocks noGrp="1"/>
          </p:cNvSpPr>
          <p:nvPr>
            <p:ph type="body" sz="quarter" idx="18"/>
          </p:nvPr>
        </p:nvSpPr>
        <p:spPr>
          <a:xfrm>
            <a:off x="935568" y="1677117"/>
            <a:ext cx="3170400" cy="2980800"/>
          </a:xfrm>
        </p:spPr>
        <p:txBody>
          <a:bodyPr>
            <a:normAutofit/>
          </a:bodyPr>
          <a:lstStyle>
            <a:lvl1pPr>
              <a:defRPr sz="14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FA6DA4EF-55DA-5237-592B-4DB7D306599C}"/>
              </a:ext>
            </a:extLst>
          </p:cNvPr>
          <p:cNvSpPr>
            <a:spLocks noGrp="1"/>
          </p:cNvSpPr>
          <p:nvPr>
            <p:ph type="body" sz="quarter" idx="19"/>
          </p:nvPr>
        </p:nvSpPr>
        <p:spPr>
          <a:xfrm>
            <a:off x="8075450" y="1677117"/>
            <a:ext cx="3170400" cy="2980800"/>
          </a:xfrm>
        </p:spPr>
        <p:txBody>
          <a:bodyPr vert="horz" lIns="91440" tIns="45720" rIns="91440" bIns="45720" rtlCol="0">
            <a:normAutofit/>
          </a:bodyPr>
          <a:lstStyle>
            <a:lvl1pPr>
              <a:defRPr lang="en-US" sz="1400" dirty="0"/>
            </a:lvl1pPr>
            <a:lvl2pPr>
              <a:defRPr lang="en-US" dirty="0"/>
            </a:lvl2pPr>
            <a:lvl3pPr>
              <a:defRPr lang="en-US" dirty="0"/>
            </a:lvl3pPr>
            <a:lvl4pPr>
              <a:defRPr lang="en-US" dirty="0"/>
            </a:lvl4pPr>
            <a:lvl5pPr>
              <a:defRPr lang="en-ID" dirty="0"/>
            </a:lvl5pPr>
          </a:lstStyle>
          <a:p>
            <a:pPr lvl="0"/>
            <a:r>
              <a:rPr lang="en-US" dirty="0"/>
              <a:t>Click to edit Master text styles</a:t>
            </a:r>
          </a:p>
        </p:txBody>
      </p:sp>
      <p:sp>
        <p:nvSpPr>
          <p:cNvPr id="6" name="Text Placeholder 10">
            <a:extLst>
              <a:ext uri="{FF2B5EF4-FFF2-40B4-BE49-F238E27FC236}">
                <a16:creationId xmlns:a16="http://schemas.microsoft.com/office/drawing/2014/main" id="{537533AA-4677-3794-67B0-157519D1F27E}"/>
              </a:ext>
            </a:extLst>
          </p:cNvPr>
          <p:cNvSpPr>
            <a:spLocks noGrp="1"/>
          </p:cNvSpPr>
          <p:nvPr>
            <p:ph type="body" sz="quarter" idx="16"/>
          </p:nvPr>
        </p:nvSpPr>
        <p:spPr>
          <a:xfrm>
            <a:off x="946150" y="4802691"/>
            <a:ext cx="1029970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43627991-E21E-068D-E6CD-9B25A570D8DF}"/>
              </a:ext>
            </a:extLst>
          </p:cNvPr>
          <p:cNvSpPr>
            <a:spLocks noGrp="1"/>
          </p:cNvSpPr>
          <p:nvPr>
            <p:ph type="body" sz="quarter" idx="20"/>
          </p:nvPr>
        </p:nvSpPr>
        <p:spPr>
          <a:xfrm>
            <a:off x="935567" y="1297408"/>
            <a:ext cx="3170401"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Text Placeholder 10">
            <a:extLst>
              <a:ext uri="{FF2B5EF4-FFF2-40B4-BE49-F238E27FC236}">
                <a16:creationId xmlns:a16="http://schemas.microsoft.com/office/drawing/2014/main" id="{43869D82-347F-8D6F-57CE-9DD904E6F0FD}"/>
              </a:ext>
            </a:extLst>
          </p:cNvPr>
          <p:cNvSpPr>
            <a:spLocks noGrp="1"/>
          </p:cNvSpPr>
          <p:nvPr>
            <p:ph type="body" sz="quarter" idx="21"/>
          </p:nvPr>
        </p:nvSpPr>
        <p:spPr>
          <a:xfrm>
            <a:off x="8075449" y="1295365"/>
            <a:ext cx="317040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1667866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20867" cy="9906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Chart Placeholder 22">
            <a:extLst>
              <a:ext uri="{FF2B5EF4-FFF2-40B4-BE49-F238E27FC236}">
                <a16:creationId xmlns:a16="http://schemas.microsoft.com/office/drawing/2014/main" id="{908FCE29-B92D-1E8D-58EA-14F84D151A41}"/>
              </a:ext>
            </a:extLst>
          </p:cNvPr>
          <p:cNvSpPr>
            <a:spLocks noGrp="1"/>
          </p:cNvSpPr>
          <p:nvPr>
            <p:ph type="chart" sz="quarter" idx="26"/>
          </p:nvPr>
        </p:nvSpPr>
        <p:spPr>
          <a:xfrm>
            <a:off x="1929329" y="1732835"/>
            <a:ext cx="2037784" cy="1684283"/>
          </a:xfrm>
        </p:spPr>
        <p:txBody>
          <a:bodyPr/>
          <a:lstStyle/>
          <a:p>
            <a:endParaRPr lang="en-US" dirty="0"/>
          </a:p>
        </p:txBody>
      </p:sp>
      <p:sp>
        <p:nvSpPr>
          <p:cNvPr id="6" name="Chart Placeholder 22">
            <a:extLst>
              <a:ext uri="{FF2B5EF4-FFF2-40B4-BE49-F238E27FC236}">
                <a16:creationId xmlns:a16="http://schemas.microsoft.com/office/drawing/2014/main" id="{D176C3E1-170A-E890-8B3A-263306FB2A8D}"/>
              </a:ext>
            </a:extLst>
          </p:cNvPr>
          <p:cNvSpPr>
            <a:spLocks noGrp="1"/>
          </p:cNvSpPr>
          <p:nvPr>
            <p:ph type="chart" sz="quarter" idx="27"/>
          </p:nvPr>
        </p:nvSpPr>
        <p:spPr>
          <a:xfrm>
            <a:off x="8224887" y="1732835"/>
            <a:ext cx="2037784" cy="1684283"/>
          </a:xfrm>
        </p:spPr>
        <p:txBody>
          <a:bodyPr/>
          <a:lstStyle/>
          <a:p>
            <a:endParaRPr lang="en-US" dirty="0"/>
          </a:p>
        </p:txBody>
      </p:sp>
      <p:sp>
        <p:nvSpPr>
          <p:cNvPr id="9" name="Picture Placeholder 8">
            <a:extLst>
              <a:ext uri="{FF2B5EF4-FFF2-40B4-BE49-F238E27FC236}">
                <a16:creationId xmlns:a16="http://schemas.microsoft.com/office/drawing/2014/main" id="{619881A1-6E5B-E82F-C2F1-11713FE9D6B7}"/>
              </a:ext>
            </a:extLst>
          </p:cNvPr>
          <p:cNvSpPr>
            <a:spLocks noGrp="1"/>
          </p:cNvSpPr>
          <p:nvPr>
            <p:ph type="pic" sz="quarter" idx="28"/>
          </p:nvPr>
        </p:nvSpPr>
        <p:spPr>
          <a:xfrm>
            <a:off x="4896000" y="1712515"/>
            <a:ext cx="2400000" cy="4802400"/>
          </a:xfrm>
        </p:spPr>
        <p:txBody>
          <a:bodyPr/>
          <a:lstStyle/>
          <a:p>
            <a:endParaRPr lang="en-UZ"/>
          </a:p>
        </p:txBody>
      </p:sp>
      <p:sp>
        <p:nvSpPr>
          <p:cNvPr id="8" name="Text Placeholder 10">
            <a:extLst>
              <a:ext uri="{FF2B5EF4-FFF2-40B4-BE49-F238E27FC236}">
                <a16:creationId xmlns:a16="http://schemas.microsoft.com/office/drawing/2014/main" id="{C431E933-40B6-AEE2-256F-BF6EBD83FABE}"/>
              </a:ext>
            </a:extLst>
          </p:cNvPr>
          <p:cNvSpPr>
            <a:spLocks noGrp="1"/>
          </p:cNvSpPr>
          <p:nvPr>
            <p:ph type="body" sz="quarter" idx="29"/>
          </p:nvPr>
        </p:nvSpPr>
        <p:spPr>
          <a:xfrm>
            <a:off x="1738645" y="3527457"/>
            <a:ext cx="2400000" cy="56044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3CF89B26-6545-7D4B-70E3-2C7EAF29982D}"/>
              </a:ext>
            </a:extLst>
          </p:cNvPr>
          <p:cNvSpPr>
            <a:spLocks noGrp="1"/>
          </p:cNvSpPr>
          <p:nvPr>
            <p:ph type="body" sz="quarter" idx="30"/>
          </p:nvPr>
        </p:nvSpPr>
        <p:spPr>
          <a:xfrm>
            <a:off x="8033707" y="3539414"/>
            <a:ext cx="2400000" cy="548492"/>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Text Placeholder 19">
            <a:extLst>
              <a:ext uri="{FF2B5EF4-FFF2-40B4-BE49-F238E27FC236}">
                <a16:creationId xmlns:a16="http://schemas.microsoft.com/office/drawing/2014/main" id="{D8D04E8C-3E62-FD76-AC2F-3C743A7967E8}"/>
              </a:ext>
            </a:extLst>
          </p:cNvPr>
          <p:cNvSpPr>
            <a:spLocks noGrp="1"/>
          </p:cNvSpPr>
          <p:nvPr>
            <p:ph type="body" sz="quarter" idx="34"/>
          </p:nvPr>
        </p:nvSpPr>
        <p:spPr>
          <a:xfrm>
            <a:off x="1738842" y="4218565"/>
            <a:ext cx="2400300" cy="2312410"/>
          </a:xfrm>
        </p:spPr>
        <p:txBody>
          <a:bodyPr>
            <a:normAutofit/>
          </a:bodyPr>
          <a:lstStyle>
            <a:lvl1pPr algn="ctr">
              <a:defRPr sz="1400"/>
            </a:lvl1pPr>
          </a:lstStyle>
          <a:p>
            <a:pPr lvl="0"/>
            <a:r>
              <a:rPr lang="en-US" dirty="0"/>
              <a:t>Click to edit Master text styles</a:t>
            </a:r>
          </a:p>
        </p:txBody>
      </p:sp>
      <p:sp>
        <p:nvSpPr>
          <p:cNvPr id="15" name="Text Placeholder 19">
            <a:extLst>
              <a:ext uri="{FF2B5EF4-FFF2-40B4-BE49-F238E27FC236}">
                <a16:creationId xmlns:a16="http://schemas.microsoft.com/office/drawing/2014/main" id="{AB8EA249-C9A0-18DC-AF71-140F40E0C296}"/>
              </a:ext>
            </a:extLst>
          </p:cNvPr>
          <p:cNvSpPr>
            <a:spLocks noGrp="1"/>
          </p:cNvSpPr>
          <p:nvPr>
            <p:ph type="body" sz="quarter" idx="35"/>
          </p:nvPr>
        </p:nvSpPr>
        <p:spPr>
          <a:xfrm>
            <a:off x="8033707" y="4218565"/>
            <a:ext cx="2400300" cy="2312409"/>
          </a:xfrm>
        </p:spPr>
        <p:txBody>
          <a:bodyPr>
            <a:normAutofit/>
          </a:bodyPr>
          <a:lstStyle>
            <a:lvl1pPr algn="ctr">
              <a:defRPr sz="1400"/>
            </a:lvl1pPr>
          </a:lstStyle>
          <a:p>
            <a:pPr lvl="0"/>
            <a:r>
              <a:rPr lang="en-US" dirty="0"/>
              <a:t>Click to edit Master text styles</a:t>
            </a:r>
          </a:p>
        </p:txBody>
      </p:sp>
    </p:spTree>
    <p:extLst>
      <p:ext uri="{BB962C8B-B14F-4D97-AF65-F5344CB8AC3E}">
        <p14:creationId xmlns:p14="http://schemas.microsoft.com/office/powerpoint/2010/main" val="1364225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20867" cy="9906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Chart Placeholder 22">
            <a:extLst>
              <a:ext uri="{FF2B5EF4-FFF2-40B4-BE49-F238E27FC236}">
                <a16:creationId xmlns:a16="http://schemas.microsoft.com/office/drawing/2014/main" id="{908FCE29-B92D-1E8D-58EA-14F84D151A41}"/>
              </a:ext>
            </a:extLst>
          </p:cNvPr>
          <p:cNvSpPr>
            <a:spLocks noGrp="1"/>
          </p:cNvSpPr>
          <p:nvPr>
            <p:ph type="chart" sz="quarter" idx="26"/>
          </p:nvPr>
        </p:nvSpPr>
        <p:spPr>
          <a:xfrm>
            <a:off x="1571439" y="1701443"/>
            <a:ext cx="2037784" cy="1684283"/>
          </a:xfrm>
        </p:spPr>
        <p:txBody>
          <a:bodyPr/>
          <a:lstStyle/>
          <a:p>
            <a:endParaRPr lang="en-US" dirty="0"/>
          </a:p>
        </p:txBody>
      </p:sp>
      <p:sp>
        <p:nvSpPr>
          <p:cNvPr id="6" name="Chart Placeholder 22">
            <a:extLst>
              <a:ext uri="{FF2B5EF4-FFF2-40B4-BE49-F238E27FC236}">
                <a16:creationId xmlns:a16="http://schemas.microsoft.com/office/drawing/2014/main" id="{D176C3E1-170A-E890-8B3A-263306FB2A8D}"/>
              </a:ext>
            </a:extLst>
          </p:cNvPr>
          <p:cNvSpPr>
            <a:spLocks noGrp="1"/>
          </p:cNvSpPr>
          <p:nvPr>
            <p:ph type="chart" sz="quarter" idx="27"/>
          </p:nvPr>
        </p:nvSpPr>
        <p:spPr>
          <a:xfrm>
            <a:off x="8582777" y="1744717"/>
            <a:ext cx="2037784" cy="1684283"/>
          </a:xfrm>
        </p:spPr>
        <p:txBody>
          <a:bodyPr/>
          <a:lstStyle/>
          <a:p>
            <a:endParaRPr lang="en-US" dirty="0"/>
          </a:p>
        </p:txBody>
      </p:sp>
      <p:sp>
        <p:nvSpPr>
          <p:cNvPr id="8" name="Chart Placeholder 22">
            <a:extLst>
              <a:ext uri="{FF2B5EF4-FFF2-40B4-BE49-F238E27FC236}">
                <a16:creationId xmlns:a16="http://schemas.microsoft.com/office/drawing/2014/main" id="{7E8EDCBA-C04A-9595-C4E6-2F4C646FEFD6}"/>
              </a:ext>
            </a:extLst>
          </p:cNvPr>
          <p:cNvSpPr>
            <a:spLocks noGrp="1"/>
          </p:cNvSpPr>
          <p:nvPr>
            <p:ph type="chart" sz="quarter" idx="32"/>
          </p:nvPr>
        </p:nvSpPr>
        <p:spPr>
          <a:xfrm>
            <a:off x="5087691" y="1732835"/>
            <a:ext cx="2037784" cy="1684283"/>
          </a:xfrm>
        </p:spPr>
        <p:txBody>
          <a:bodyPr/>
          <a:lstStyle/>
          <a:p>
            <a:endParaRPr lang="en-US" dirty="0"/>
          </a:p>
        </p:txBody>
      </p:sp>
      <p:cxnSp>
        <p:nvCxnSpPr>
          <p:cNvPr id="17" name="Straight Connector 16">
            <a:extLst>
              <a:ext uri="{FF2B5EF4-FFF2-40B4-BE49-F238E27FC236}">
                <a16:creationId xmlns:a16="http://schemas.microsoft.com/office/drawing/2014/main" id="{80C75871-43CE-C948-6416-B6B5E8E89843}"/>
              </a:ext>
            </a:extLst>
          </p:cNvPr>
          <p:cNvCxnSpPr>
            <a:cxnSpLocks/>
          </p:cNvCxnSpPr>
          <p:nvPr userDrawn="1"/>
        </p:nvCxnSpPr>
        <p:spPr>
          <a:xfrm>
            <a:off x="4347557"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EA189DC-4450-1615-A6AB-F4FE53444477}"/>
              </a:ext>
            </a:extLst>
          </p:cNvPr>
          <p:cNvCxnSpPr>
            <a:cxnSpLocks/>
          </p:cNvCxnSpPr>
          <p:nvPr userDrawn="1"/>
        </p:nvCxnSpPr>
        <p:spPr>
          <a:xfrm>
            <a:off x="7822277"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10">
            <a:extLst>
              <a:ext uri="{FF2B5EF4-FFF2-40B4-BE49-F238E27FC236}">
                <a16:creationId xmlns:a16="http://schemas.microsoft.com/office/drawing/2014/main" id="{37EF204C-57FE-D308-AE55-0EC7B39312FA}"/>
              </a:ext>
            </a:extLst>
          </p:cNvPr>
          <p:cNvSpPr>
            <a:spLocks noGrp="1"/>
          </p:cNvSpPr>
          <p:nvPr>
            <p:ph type="body" sz="quarter" idx="19"/>
          </p:nvPr>
        </p:nvSpPr>
        <p:spPr>
          <a:xfrm>
            <a:off x="1412741"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CDD29B54-DF4C-FFFC-ECB7-FD3C5AD9BEFF}"/>
              </a:ext>
            </a:extLst>
          </p:cNvPr>
          <p:cNvSpPr>
            <a:spLocks noGrp="1"/>
          </p:cNvSpPr>
          <p:nvPr>
            <p:ph type="body" sz="quarter" idx="16"/>
          </p:nvPr>
        </p:nvSpPr>
        <p:spPr>
          <a:xfrm>
            <a:off x="4909368"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Text Placeholder 10">
            <a:extLst>
              <a:ext uri="{FF2B5EF4-FFF2-40B4-BE49-F238E27FC236}">
                <a16:creationId xmlns:a16="http://schemas.microsoft.com/office/drawing/2014/main" id="{AAD78A0C-1E24-49D5-9550-C2163F997758}"/>
              </a:ext>
            </a:extLst>
          </p:cNvPr>
          <p:cNvSpPr>
            <a:spLocks noGrp="1"/>
          </p:cNvSpPr>
          <p:nvPr>
            <p:ph type="body" sz="quarter" idx="29"/>
          </p:nvPr>
        </p:nvSpPr>
        <p:spPr>
          <a:xfrm>
            <a:off x="1402607" y="3527456"/>
            <a:ext cx="2400000" cy="5425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19" name="Text Placeholder 10">
            <a:extLst>
              <a:ext uri="{FF2B5EF4-FFF2-40B4-BE49-F238E27FC236}">
                <a16:creationId xmlns:a16="http://schemas.microsoft.com/office/drawing/2014/main" id="{3FB65D21-5F82-512B-4B7B-713AE828AA44}"/>
              </a:ext>
            </a:extLst>
          </p:cNvPr>
          <p:cNvSpPr>
            <a:spLocks noGrp="1"/>
          </p:cNvSpPr>
          <p:nvPr>
            <p:ph type="body" sz="quarter" idx="30"/>
          </p:nvPr>
        </p:nvSpPr>
        <p:spPr>
          <a:xfrm>
            <a:off x="8405995" y="3527458"/>
            <a:ext cx="2400000" cy="542517"/>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20" name="Text Placeholder 10">
            <a:extLst>
              <a:ext uri="{FF2B5EF4-FFF2-40B4-BE49-F238E27FC236}">
                <a16:creationId xmlns:a16="http://schemas.microsoft.com/office/drawing/2014/main" id="{306672E2-978D-B0FD-DF1B-27864A517EAF}"/>
              </a:ext>
            </a:extLst>
          </p:cNvPr>
          <p:cNvSpPr>
            <a:spLocks noGrp="1"/>
          </p:cNvSpPr>
          <p:nvPr>
            <p:ph type="body" sz="quarter" idx="31"/>
          </p:nvPr>
        </p:nvSpPr>
        <p:spPr>
          <a:xfrm>
            <a:off x="4909368" y="4168431"/>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21" name="Text Placeholder 10">
            <a:extLst>
              <a:ext uri="{FF2B5EF4-FFF2-40B4-BE49-F238E27FC236}">
                <a16:creationId xmlns:a16="http://schemas.microsoft.com/office/drawing/2014/main" id="{8AC00A20-237D-67E6-AF87-866D432973E0}"/>
              </a:ext>
            </a:extLst>
          </p:cNvPr>
          <p:cNvSpPr>
            <a:spLocks noGrp="1"/>
          </p:cNvSpPr>
          <p:nvPr>
            <p:ph type="body" sz="quarter" idx="33"/>
          </p:nvPr>
        </p:nvSpPr>
        <p:spPr>
          <a:xfrm>
            <a:off x="8405995" y="4166045"/>
            <a:ext cx="2400000" cy="23666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Tree>
    <p:extLst>
      <p:ext uri="{BB962C8B-B14F-4D97-AF65-F5344CB8AC3E}">
        <p14:creationId xmlns:p14="http://schemas.microsoft.com/office/powerpoint/2010/main" val="39660820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FEF5-5A2D-826B-D61A-DDFCC748CA28}"/>
              </a:ext>
            </a:extLst>
          </p:cNvPr>
          <p:cNvSpPr>
            <a:spLocks noGrp="1"/>
          </p:cNvSpPr>
          <p:nvPr>
            <p:ph type="title"/>
          </p:nvPr>
        </p:nvSpPr>
        <p:spPr>
          <a:xfrm>
            <a:off x="946149" y="309034"/>
            <a:ext cx="10320867" cy="990600"/>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5" name="Chart Placeholder 22">
            <a:extLst>
              <a:ext uri="{FF2B5EF4-FFF2-40B4-BE49-F238E27FC236}">
                <a16:creationId xmlns:a16="http://schemas.microsoft.com/office/drawing/2014/main" id="{908FCE29-B92D-1E8D-58EA-14F84D151A41}"/>
              </a:ext>
            </a:extLst>
          </p:cNvPr>
          <p:cNvSpPr>
            <a:spLocks noGrp="1"/>
          </p:cNvSpPr>
          <p:nvPr>
            <p:ph type="chart" sz="quarter" idx="26"/>
          </p:nvPr>
        </p:nvSpPr>
        <p:spPr>
          <a:xfrm>
            <a:off x="1063109" y="1744717"/>
            <a:ext cx="2037784" cy="1684283"/>
          </a:xfrm>
        </p:spPr>
        <p:txBody>
          <a:bodyPr/>
          <a:lstStyle/>
          <a:p>
            <a:endParaRPr lang="en-US" dirty="0"/>
          </a:p>
        </p:txBody>
      </p:sp>
      <p:sp>
        <p:nvSpPr>
          <p:cNvPr id="6" name="Chart Placeholder 22">
            <a:extLst>
              <a:ext uri="{FF2B5EF4-FFF2-40B4-BE49-F238E27FC236}">
                <a16:creationId xmlns:a16="http://schemas.microsoft.com/office/drawing/2014/main" id="{D176C3E1-170A-E890-8B3A-263306FB2A8D}"/>
              </a:ext>
            </a:extLst>
          </p:cNvPr>
          <p:cNvSpPr>
            <a:spLocks noGrp="1"/>
          </p:cNvSpPr>
          <p:nvPr>
            <p:ph type="chart" sz="quarter" idx="27"/>
          </p:nvPr>
        </p:nvSpPr>
        <p:spPr>
          <a:xfrm>
            <a:off x="9107317" y="1732835"/>
            <a:ext cx="2037784" cy="1684283"/>
          </a:xfrm>
        </p:spPr>
        <p:txBody>
          <a:bodyPr/>
          <a:lstStyle/>
          <a:p>
            <a:endParaRPr lang="en-US" dirty="0"/>
          </a:p>
        </p:txBody>
      </p:sp>
      <p:sp>
        <p:nvSpPr>
          <p:cNvPr id="8" name="Chart Placeholder 22">
            <a:extLst>
              <a:ext uri="{FF2B5EF4-FFF2-40B4-BE49-F238E27FC236}">
                <a16:creationId xmlns:a16="http://schemas.microsoft.com/office/drawing/2014/main" id="{7E8EDCBA-C04A-9595-C4E6-2F4C646FEFD6}"/>
              </a:ext>
            </a:extLst>
          </p:cNvPr>
          <p:cNvSpPr>
            <a:spLocks noGrp="1"/>
          </p:cNvSpPr>
          <p:nvPr>
            <p:ph type="chart" sz="quarter" idx="32"/>
          </p:nvPr>
        </p:nvSpPr>
        <p:spPr>
          <a:xfrm>
            <a:off x="3802947" y="1732835"/>
            <a:ext cx="2037784" cy="1684283"/>
          </a:xfrm>
        </p:spPr>
        <p:txBody>
          <a:bodyPr/>
          <a:lstStyle/>
          <a:p>
            <a:endParaRPr lang="en-US" dirty="0"/>
          </a:p>
        </p:txBody>
      </p:sp>
      <p:cxnSp>
        <p:nvCxnSpPr>
          <p:cNvPr id="17" name="Straight Connector 16">
            <a:extLst>
              <a:ext uri="{FF2B5EF4-FFF2-40B4-BE49-F238E27FC236}">
                <a16:creationId xmlns:a16="http://schemas.microsoft.com/office/drawing/2014/main" id="{80C75871-43CE-C948-6416-B6B5E8E89843}"/>
              </a:ext>
            </a:extLst>
          </p:cNvPr>
          <p:cNvCxnSpPr>
            <a:cxnSpLocks/>
          </p:cNvCxnSpPr>
          <p:nvPr userDrawn="1"/>
        </p:nvCxnSpPr>
        <p:spPr>
          <a:xfrm>
            <a:off x="3420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EA189DC-4450-1615-A6AB-F4FE53444477}"/>
              </a:ext>
            </a:extLst>
          </p:cNvPr>
          <p:cNvCxnSpPr>
            <a:cxnSpLocks/>
          </p:cNvCxnSpPr>
          <p:nvPr userDrawn="1"/>
        </p:nvCxnSpPr>
        <p:spPr>
          <a:xfrm>
            <a:off x="8772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D7F4BE6-B9FA-66FA-733E-56254FAB6F47}"/>
              </a:ext>
            </a:extLst>
          </p:cNvPr>
          <p:cNvCxnSpPr>
            <a:cxnSpLocks/>
          </p:cNvCxnSpPr>
          <p:nvPr userDrawn="1"/>
        </p:nvCxnSpPr>
        <p:spPr>
          <a:xfrm>
            <a:off x="6096000" y="2700716"/>
            <a:ext cx="0" cy="34831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hart Placeholder 22">
            <a:extLst>
              <a:ext uri="{FF2B5EF4-FFF2-40B4-BE49-F238E27FC236}">
                <a16:creationId xmlns:a16="http://schemas.microsoft.com/office/drawing/2014/main" id="{84435E89-7552-84E3-F3EF-A9898752D041}"/>
              </a:ext>
            </a:extLst>
          </p:cNvPr>
          <p:cNvSpPr>
            <a:spLocks noGrp="1"/>
          </p:cNvSpPr>
          <p:nvPr>
            <p:ph type="chart" sz="quarter" idx="35"/>
          </p:nvPr>
        </p:nvSpPr>
        <p:spPr>
          <a:xfrm>
            <a:off x="6351269" y="1732835"/>
            <a:ext cx="2037784" cy="1684283"/>
          </a:xfrm>
        </p:spPr>
        <p:txBody>
          <a:bodyPr/>
          <a:lstStyle/>
          <a:p>
            <a:endParaRPr lang="en-US" dirty="0"/>
          </a:p>
        </p:txBody>
      </p:sp>
      <p:sp>
        <p:nvSpPr>
          <p:cNvPr id="20" name="Text Placeholder 10">
            <a:extLst>
              <a:ext uri="{FF2B5EF4-FFF2-40B4-BE49-F238E27FC236}">
                <a16:creationId xmlns:a16="http://schemas.microsoft.com/office/drawing/2014/main" id="{4848CA24-D867-DD0A-DCD9-B07F0F267B09}"/>
              </a:ext>
            </a:extLst>
          </p:cNvPr>
          <p:cNvSpPr>
            <a:spLocks noGrp="1"/>
          </p:cNvSpPr>
          <p:nvPr>
            <p:ph type="body" sz="quarter" idx="19"/>
          </p:nvPr>
        </p:nvSpPr>
        <p:spPr>
          <a:xfrm>
            <a:off x="946149" y="4269635"/>
            <a:ext cx="2280000" cy="2280922"/>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21" name="Text Placeholder 10">
            <a:extLst>
              <a:ext uri="{FF2B5EF4-FFF2-40B4-BE49-F238E27FC236}">
                <a16:creationId xmlns:a16="http://schemas.microsoft.com/office/drawing/2014/main" id="{95E2A1B3-7F9E-08EC-881F-E57839DE041C}"/>
              </a:ext>
            </a:extLst>
          </p:cNvPr>
          <p:cNvSpPr>
            <a:spLocks noGrp="1"/>
          </p:cNvSpPr>
          <p:nvPr>
            <p:ph type="body" sz="quarter" idx="16"/>
          </p:nvPr>
        </p:nvSpPr>
        <p:spPr>
          <a:xfrm>
            <a:off x="3668624"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22" name="Text Placeholder 10">
            <a:extLst>
              <a:ext uri="{FF2B5EF4-FFF2-40B4-BE49-F238E27FC236}">
                <a16:creationId xmlns:a16="http://schemas.microsoft.com/office/drawing/2014/main" id="{9FB8407D-3DEF-4393-0DA3-709794B64500}"/>
              </a:ext>
            </a:extLst>
          </p:cNvPr>
          <p:cNvSpPr>
            <a:spLocks noGrp="1"/>
          </p:cNvSpPr>
          <p:nvPr>
            <p:ph type="body" sz="quarter" idx="29"/>
          </p:nvPr>
        </p:nvSpPr>
        <p:spPr>
          <a:xfrm>
            <a:off x="955083" y="3552658"/>
            <a:ext cx="2280000" cy="593319"/>
          </a:xfrm>
        </p:spPr>
        <p:txBody>
          <a:bodyPr anchor="b">
            <a:noAutofit/>
          </a:bodyPr>
          <a:lstStyle>
            <a:lvl1pPr algn="ctr">
              <a:defRPr sz="1450" b="1"/>
            </a:lvl1pPr>
            <a:lvl2pPr>
              <a:defRPr sz="933" b="1"/>
            </a:lvl2pPr>
            <a:lvl3pPr>
              <a:defRPr sz="800" b="1"/>
            </a:lvl3pPr>
            <a:lvl4pPr>
              <a:defRPr sz="733" b="1"/>
            </a:lvl4pPr>
            <a:lvl5pPr>
              <a:defRPr sz="733" b="1"/>
            </a:lvl5pPr>
          </a:lstStyle>
          <a:p>
            <a:pPr lvl="0"/>
            <a:r>
              <a:rPr lang="en-US" dirty="0"/>
              <a:t>Click to edit Master text styles</a:t>
            </a:r>
          </a:p>
        </p:txBody>
      </p:sp>
      <p:sp>
        <p:nvSpPr>
          <p:cNvPr id="23" name="Text Placeholder 10">
            <a:extLst>
              <a:ext uri="{FF2B5EF4-FFF2-40B4-BE49-F238E27FC236}">
                <a16:creationId xmlns:a16="http://schemas.microsoft.com/office/drawing/2014/main" id="{299F997E-0EB3-654C-51A2-1472C1614810}"/>
              </a:ext>
            </a:extLst>
          </p:cNvPr>
          <p:cNvSpPr>
            <a:spLocks noGrp="1"/>
          </p:cNvSpPr>
          <p:nvPr>
            <p:ph type="body" sz="quarter" idx="30"/>
          </p:nvPr>
        </p:nvSpPr>
        <p:spPr>
          <a:xfrm>
            <a:off x="8976433" y="3533950"/>
            <a:ext cx="2280000" cy="612027"/>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24" name="Text Placeholder 10">
            <a:extLst>
              <a:ext uri="{FF2B5EF4-FFF2-40B4-BE49-F238E27FC236}">
                <a16:creationId xmlns:a16="http://schemas.microsoft.com/office/drawing/2014/main" id="{794A06F4-CA99-72D2-951E-1E431BA1EB67}"/>
              </a:ext>
            </a:extLst>
          </p:cNvPr>
          <p:cNvSpPr>
            <a:spLocks noGrp="1"/>
          </p:cNvSpPr>
          <p:nvPr>
            <p:ph type="body" sz="quarter" idx="31"/>
          </p:nvPr>
        </p:nvSpPr>
        <p:spPr>
          <a:xfrm>
            <a:off x="3657180" y="4264186"/>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25" name="Text Placeholder 10">
            <a:extLst>
              <a:ext uri="{FF2B5EF4-FFF2-40B4-BE49-F238E27FC236}">
                <a16:creationId xmlns:a16="http://schemas.microsoft.com/office/drawing/2014/main" id="{F3E7645F-7494-1074-70EA-99EDCB1EA319}"/>
              </a:ext>
            </a:extLst>
          </p:cNvPr>
          <p:cNvSpPr>
            <a:spLocks noGrp="1"/>
          </p:cNvSpPr>
          <p:nvPr>
            <p:ph type="body" sz="quarter" idx="36"/>
          </p:nvPr>
        </p:nvSpPr>
        <p:spPr>
          <a:xfrm>
            <a:off x="6311445" y="4261197"/>
            <a:ext cx="2280000" cy="228478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
        <p:nvSpPr>
          <p:cNvPr id="26" name="Text Placeholder 10">
            <a:extLst>
              <a:ext uri="{FF2B5EF4-FFF2-40B4-BE49-F238E27FC236}">
                <a16:creationId xmlns:a16="http://schemas.microsoft.com/office/drawing/2014/main" id="{2262628C-41DF-C9D0-6EB9-3CD6089122F2}"/>
              </a:ext>
            </a:extLst>
          </p:cNvPr>
          <p:cNvSpPr>
            <a:spLocks noGrp="1"/>
          </p:cNvSpPr>
          <p:nvPr>
            <p:ph type="body" sz="quarter" idx="34"/>
          </p:nvPr>
        </p:nvSpPr>
        <p:spPr>
          <a:xfrm>
            <a:off x="6311445" y="3552657"/>
            <a:ext cx="2280000" cy="593320"/>
          </a:xfrm>
        </p:spPr>
        <p:txBody>
          <a:bodyPr vert="horz" lIns="91440" tIns="45720" rIns="91440" bIns="45720" rtlCol="0" anchor="b">
            <a:noAutofit/>
          </a:bodyPr>
          <a:lstStyle>
            <a:lvl1pPr>
              <a:defRPr lang="en-US" sz="1450" b="1" dirty="0"/>
            </a:lvl1pPr>
          </a:lstStyle>
          <a:p>
            <a:pPr lvl="0" algn="ctr"/>
            <a:r>
              <a:rPr lang="en-US" dirty="0"/>
              <a:t>Click to edit Master text styles</a:t>
            </a:r>
          </a:p>
        </p:txBody>
      </p:sp>
      <p:sp>
        <p:nvSpPr>
          <p:cNvPr id="27" name="Text Placeholder 10">
            <a:extLst>
              <a:ext uri="{FF2B5EF4-FFF2-40B4-BE49-F238E27FC236}">
                <a16:creationId xmlns:a16="http://schemas.microsoft.com/office/drawing/2014/main" id="{15084A38-9004-9470-FF3B-13203ACEB6B9}"/>
              </a:ext>
            </a:extLst>
          </p:cNvPr>
          <p:cNvSpPr>
            <a:spLocks noGrp="1"/>
          </p:cNvSpPr>
          <p:nvPr>
            <p:ph type="body" sz="quarter" idx="37"/>
          </p:nvPr>
        </p:nvSpPr>
        <p:spPr>
          <a:xfrm>
            <a:off x="8965710" y="4261197"/>
            <a:ext cx="2280000" cy="2289360"/>
          </a:xfrm>
        </p:spPr>
        <p:txBody>
          <a:bodyPr>
            <a:normAutofit/>
          </a:bodyPr>
          <a:lstStyle>
            <a:lvl1pPr algn="ctr">
              <a:defRPr sz="1400"/>
            </a:lvl1pPr>
            <a:lvl2pPr>
              <a:defRPr sz="933"/>
            </a:lvl2pPr>
            <a:lvl3pPr>
              <a:defRPr sz="800"/>
            </a:lvl3pPr>
            <a:lvl4pPr>
              <a:defRPr sz="733"/>
            </a:lvl4pPr>
            <a:lvl5pPr>
              <a:defRPr sz="733"/>
            </a:lvl5pPr>
          </a:lstStyle>
          <a:p>
            <a:pPr lvl="0"/>
            <a:r>
              <a:rPr lang="en-US" dirty="0"/>
              <a:t>Click to edit Master text styles</a:t>
            </a:r>
          </a:p>
        </p:txBody>
      </p:sp>
    </p:spTree>
    <p:extLst>
      <p:ext uri="{BB962C8B-B14F-4D97-AF65-F5344CB8AC3E}">
        <p14:creationId xmlns:p14="http://schemas.microsoft.com/office/powerpoint/2010/main" val="873402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4"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
        <p:nvSpPr>
          <p:cNvPr id="9" name="Table Placeholder 8">
            <a:extLst>
              <a:ext uri="{FF2B5EF4-FFF2-40B4-BE49-F238E27FC236}">
                <a16:creationId xmlns:a16="http://schemas.microsoft.com/office/drawing/2014/main" id="{3FC87F29-42D1-D1BE-DD09-12D83DB8EF59}"/>
              </a:ext>
            </a:extLst>
          </p:cNvPr>
          <p:cNvSpPr>
            <a:spLocks noGrp="1"/>
          </p:cNvSpPr>
          <p:nvPr>
            <p:ph type="tbl" sz="quarter" idx="12"/>
          </p:nvPr>
        </p:nvSpPr>
        <p:spPr>
          <a:xfrm>
            <a:off x="1692000" y="1966806"/>
            <a:ext cx="8808000" cy="4572000"/>
          </a:xfrm>
        </p:spPr>
        <p:txBody>
          <a:bodyPr/>
          <a:lstStyle/>
          <a:p>
            <a:endParaRPr lang="en-UZ"/>
          </a:p>
        </p:txBody>
      </p:sp>
      <p:sp>
        <p:nvSpPr>
          <p:cNvPr id="10" name="Text Placeholder 10">
            <a:extLst>
              <a:ext uri="{FF2B5EF4-FFF2-40B4-BE49-F238E27FC236}">
                <a16:creationId xmlns:a16="http://schemas.microsoft.com/office/drawing/2014/main" id="{A2D08D3A-FB0F-4B34-1384-95E4B6369A21}"/>
              </a:ext>
            </a:extLst>
          </p:cNvPr>
          <p:cNvSpPr>
            <a:spLocks noGrp="1"/>
          </p:cNvSpPr>
          <p:nvPr>
            <p:ph type="body" sz="quarter" idx="16"/>
          </p:nvPr>
        </p:nvSpPr>
        <p:spPr>
          <a:xfrm>
            <a:off x="1692001" y="1395780"/>
            <a:ext cx="8884560" cy="340659"/>
          </a:xfrm>
        </p:spPr>
        <p:txBody>
          <a:bodyPr anchor="b">
            <a:noAutofit/>
          </a:bodyPr>
          <a:lstStyle>
            <a:lvl1pPr>
              <a:defRPr sz="1450" b="1"/>
            </a:lvl1pPr>
            <a:lvl2pPr>
              <a:defRPr sz="933" b="1"/>
            </a:lvl2pPr>
            <a:lvl3pPr>
              <a:defRPr sz="800" b="1"/>
            </a:lvl3pPr>
            <a:lvl4pPr>
              <a:defRPr sz="733" b="1"/>
            </a:lvl4pPr>
            <a:lvl5pPr>
              <a:defRPr sz="733" b="1"/>
            </a:lvl5pPr>
          </a:lstStyle>
          <a:p>
            <a:pPr lvl="0"/>
            <a:r>
              <a:rPr lang="en-US" dirty="0"/>
              <a:t>Click to edit Master text styles</a:t>
            </a:r>
          </a:p>
        </p:txBody>
      </p:sp>
    </p:spTree>
    <p:extLst>
      <p:ext uri="{BB962C8B-B14F-4D97-AF65-F5344CB8AC3E}">
        <p14:creationId xmlns:p14="http://schemas.microsoft.com/office/powerpoint/2010/main" val="4287305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y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6149" y="309034"/>
            <a:ext cx="10310284" cy="856379"/>
          </a:xfrm>
        </p:spPr>
        <p:txBody>
          <a:bodyPr anchor="t"/>
          <a:lstStyle/>
          <a:p>
            <a:r>
              <a:rPr lang="en-US" dirty="0"/>
              <a:t>Click to edit Master title style</a:t>
            </a:r>
            <a:endParaRPr lang="en-ID" dirty="0"/>
          </a:p>
        </p:txBody>
      </p:sp>
      <p:sp>
        <p:nvSpPr>
          <p:cNvPr id="3" name="Footer Placeholder 2">
            <a:extLst>
              <a:ext uri="{FF2B5EF4-FFF2-40B4-BE49-F238E27FC236}">
                <a16:creationId xmlns:a16="http://schemas.microsoft.com/office/drawing/2014/main" id="{5C925881-D985-DB50-2C2A-1DD30375D87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Tree>
    <p:extLst>
      <p:ext uri="{BB962C8B-B14F-4D97-AF65-F5344CB8AC3E}">
        <p14:creationId xmlns:p14="http://schemas.microsoft.com/office/powerpoint/2010/main" val="3029693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D54168-C670-B102-70D9-209BBF27F9E3}"/>
              </a:ext>
            </a:extLst>
          </p:cNvPr>
          <p:cNvSpPr>
            <a:spLocks noGrp="1"/>
          </p:cNvSpPr>
          <p:nvPr>
            <p:ph type="ftr" sz="quarter" idx="10"/>
          </p:nvPr>
        </p:nvSpPr>
        <p:spPr/>
        <p:txBody>
          <a:bodyPr/>
          <a:lstStyle>
            <a:lvl1pPr>
              <a:defRPr sz="1250"/>
            </a:lvl1pPr>
          </a:lstStyle>
          <a:p>
            <a:r>
              <a:rPr lang="en-ID" dirty="0"/>
              <a:t>PRESENTATION TITLE</a:t>
            </a:r>
          </a:p>
        </p:txBody>
      </p:sp>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‹Nr.›</a:t>
            </a:fld>
            <a:endParaRPr lang="en-ID" dirty="0"/>
          </a:p>
        </p:txBody>
      </p:sp>
    </p:spTree>
    <p:extLst>
      <p:ext uri="{BB962C8B-B14F-4D97-AF65-F5344CB8AC3E}">
        <p14:creationId xmlns:p14="http://schemas.microsoft.com/office/powerpoint/2010/main" val="3691972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44665" y="1274474"/>
            <a:ext cx="10311768" cy="4309053"/>
          </a:xfrm>
        </p:spPr>
        <p:txBody>
          <a:bodyPr lIns="0" anchor="ctr">
            <a:noAutofit/>
          </a:bodyPr>
          <a:lstStyle>
            <a:lvl1pPr algn="l">
              <a:lnSpc>
                <a:spcPct val="100000"/>
              </a:lnSpc>
              <a:defRPr sz="7667"/>
            </a:lvl1pPr>
          </a:lstStyle>
          <a:p>
            <a:r>
              <a:rPr lang="en-US" dirty="0"/>
              <a:t>Click to edit Master title style</a:t>
            </a:r>
          </a:p>
        </p:txBody>
      </p:sp>
      <p:sp>
        <p:nvSpPr>
          <p:cNvPr id="3" name="Subtitle 2"/>
          <p:cNvSpPr>
            <a:spLocks noGrp="1"/>
          </p:cNvSpPr>
          <p:nvPr>
            <p:ph type="subTitle" idx="1"/>
          </p:nvPr>
        </p:nvSpPr>
        <p:spPr>
          <a:xfrm>
            <a:off x="944665" y="5885912"/>
            <a:ext cx="4851084" cy="663054"/>
          </a:xfrm>
        </p:spPr>
        <p:txBody>
          <a:bodyPr anchor="b">
            <a:normAutofit/>
          </a:bodyPr>
          <a:lstStyle>
            <a:lvl1pPr marL="0" indent="0" algn="l">
              <a:buNone/>
              <a:defRPr sz="1200" b="1"/>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16906" y="307975"/>
            <a:ext cx="413319" cy="6240991"/>
          </a:xfrm>
        </p:spPr>
        <p:txBody>
          <a:bodyPr/>
          <a:lstStyle>
            <a:lvl1pPr algn="ctr">
              <a:defRPr sz="1250"/>
            </a:lvl1pPr>
          </a:lstStyle>
          <a:p>
            <a:r>
              <a:rPr lang="en-ID"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18134"/>
            <a:ext cx="4800600" cy="663054"/>
          </a:xfrm>
        </p:spPr>
        <p:txBody>
          <a:bodyPr anchor="t">
            <a:normAutofit/>
          </a:bodyPr>
          <a:lstStyle>
            <a:lvl1pPr>
              <a:defRPr sz="1200" b="1"/>
            </a:lvl1pPr>
          </a:lstStyle>
          <a:p>
            <a:pPr lvl="0"/>
            <a:r>
              <a:rPr lang="en-US" dirty="0"/>
              <a:t>Click to edit Master text styles</a:t>
            </a:r>
          </a:p>
        </p:txBody>
      </p:sp>
    </p:spTree>
    <p:extLst>
      <p:ext uri="{BB962C8B-B14F-4D97-AF65-F5344CB8AC3E}">
        <p14:creationId xmlns:p14="http://schemas.microsoft.com/office/powerpoint/2010/main" val="20133112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309392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AD9ABA6-13F5-9C90-E087-744ADD0413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8A9DD4C-DDF8-0851-46EE-E79D03124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806341A-89E4-6B55-0F82-CC7EE695F6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51AC6E-34FC-41BC-8C98-43A0890300E4}" type="datetimeFigureOut">
              <a:rPr lang="de-DE" smtClean="0"/>
              <a:t>13.08.2024</a:t>
            </a:fld>
            <a:endParaRPr lang="de-DE"/>
          </a:p>
        </p:txBody>
      </p:sp>
      <p:sp>
        <p:nvSpPr>
          <p:cNvPr id="5" name="Fußzeilenplatzhalter 4">
            <a:extLst>
              <a:ext uri="{FF2B5EF4-FFF2-40B4-BE49-F238E27FC236}">
                <a16:creationId xmlns:a16="http://schemas.microsoft.com/office/drawing/2014/main" id="{47E8B1E8-A90E-AA4F-3517-CCBC80213E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47AA749C-5E14-44A1-467A-82405DE076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9F1C6B-3AB7-4717-9A20-16290551505E}" type="slidenum">
              <a:rPr lang="de-DE" smtClean="0"/>
              <a:t>‹Nr.›</a:t>
            </a:fld>
            <a:endParaRPr lang="de-DE"/>
          </a:p>
        </p:txBody>
      </p:sp>
    </p:spTree>
    <p:extLst>
      <p:ext uri="{BB962C8B-B14F-4D97-AF65-F5344CB8AC3E}">
        <p14:creationId xmlns:p14="http://schemas.microsoft.com/office/powerpoint/2010/main" val="1743792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6150" y="309034"/>
            <a:ext cx="10316477" cy="138165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35567" y="1825626"/>
            <a:ext cx="10320867" cy="47233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Freeform: Shape 26">
            <a:extLst>
              <a:ext uri="{FF2B5EF4-FFF2-40B4-BE49-F238E27FC236}">
                <a16:creationId xmlns:a16="http://schemas.microsoft.com/office/drawing/2014/main" id="{72E2DED4-AC97-59C1-4563-8FE8C48783CD}"/>
              </a:ext>
            </a:extLst>
          </p:cNvPr>
          <p:cNvSpPr/>
          <p:nvPr/>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8" name="Freeform: Shape 27">
            <a:extLst>
              <a:ext uri="{FF2B5EF4-FFF2-40B4-BE49-F238E27FC236}">
                <a16:creationId xmlns:a16="http://schemas.microsoft.com/office/drawing/2014/main" id="{09C32838-03BA-A3E4-8A58-3457020075FA}"/>
              </a:ext>
            </a:extLst>
          </p:cNvPr>
          <p:cNvSpPr/>
          <p:nvPr/>
        </p:nvSpPr>
        <p:spPr>
          <a:xfrm>
            <a:off x="635000" y="0"/>
            <a:ext cx="6350" cy="6858000"/>
          </a:xfrm>
          <a:custGeom>
            <a:avLst/>
            <a:gdLst>
              <a:gd name="connsiteX0" fmla="*/ 0 w 9525"/>
              <a:gd name="connsiteY0" fmla="*/ 0 h 10287000"/>
              <a:gd name="connsiteX1" fmla="*/ 0 w 9525"/>
              <a:gd name="connsiteY1" fmla="*/ 10287000 h 10287000"/>
            </a:gdLst>
            <a:ahLst/>
            <a:cxnLst>
              <a:cxn ang="0">
                <a:pos x="connsiteX0" y="connsiteY0"/>
              </a:cxn>
              <a:cxn ang="0">
                <a:pos x="connsiteX1" y="connsiteY1"/>
              </a:cxn>
            </a:cxnLst>
            <a:rect l="l" t="t" r="r" b="b"/>
            <a:pathLst>
              <a:path w="9525" h="10287000">
                <a:moveTo>
                  <a:pt x="0" y="0"/>
                </a:moveTo>
                <a:lnTo>
                  <a:pt x="0" y="10287000"/>
                </a:lnTo>
              </a:path>
            </a:pathLst>
          </a:custGeom>
          <a:noFill/>
          <a:ln w="19050" cap="flat">
            <a:solidFill>
              <a:schemeClr val="tx1">
                <a:lumMod val="50000"/>
                <a:lumOff val="50000"/>
              </a:schemeClr>
            </a:solidFill>
            <a:prstDash val="solid"/>
            <a:miter/>
          </a:ln>
        </p:spPr>
        <p:txBody>
          <a:bodyPr rtlCol="0" anchor="ctr"/>
          <a:lstStyle/>
          <a:p>
            <a:endParaRPr lang="en-ID" sz="1200"/>
          </a:p>
        </p:txBody>
      </p:sp>
      <p:sp>
        <p:nvSpPr>
          <p:cNvPr id="6" name="Slide Number Placeholder 5"/>
          <p:cNvSpPr>
            <a:spLocks noGrp="1"/>
          </p:cNvSpPr>
          <p:nvPr userDrawn="1">
            <p:ph type="sldNum" sz="quarter" idx="4"/>
          </p:nvPr>
        </p:nvSpPr>
        <p:spPr>
          <a:xfrm>
            <a:off x="1" y="6183842"/>
            <a:ext cx="641349" cy="365125"/>
          </a:xfrm>
          <a:prstGeom prst="rect">
            <a:avLst/>
          </a:prstGeom>
        </p:spPr>
        <p:txBody>
          <a:bodyPr vert="horz" lIns="91440" tIns="45720" rIns="91440" bIns="45720" rtlCol="0" anchor="ctr"/>
          <a:lstStyle>
            <a:lvl1pPr algn="ctr">
              <a:defRPr sz="1200">
                <a:solidFill>
                  <a:schemeClr val="bg1"/>
                </a:solidFill>
                <a:latin typeface="Montserrat Bold" pitchFamily="2" charset="0"/>
              </a:defRPr>
            </a:lvl1pPr>
          </a:lstStyle>
          <a:p>
            <a:fld id="{F5342A4C-1D06-4798-B51F-D5804CA03D28}" type="slidenum">
              <a:rPr lang="en-ID" smtClean="0"/>
              <a:pPr/>
              <a:t>‹Nr.›</a:t>
            </a:fld>
            <a:endParaRPr lang="en-ID" dirty="0"/>
          </a:p>
        </p:txBody>
      </p:sp>
      <p:sp>
        <p:nvSpPr>
          <p:cNvPr id="5" name="Footer Placeholder 4"/>
          <p:cNvSpPr>
            <a:spLocks noGrp="1"/>
          </p:cNvSpPr>
          <p:nvPr userDrawn="1">
            <p:ph type="ftr" sz="quarter" idx="3"/>
          </p:nvPr>
        </p:nvSpPr>
        <p:spPr>
          <a:xfrm>
            <a:off x="110841" y="309034"/>
            <a:ext cx="413319" cy="3121025"/>
          </a:xfrm>
          <a:prstGeom prst="rect">
            <a:avLst/>
          </a:prstGeom>
        </p:spPr>
        <p:txBody>
          <a:bodyPr vert="vert270" lIns="91440" tIns="45720" rIns="91440" bIns="45720" rtlCol="0" anchor="ctr"/>
          <a:lstStyle>
            <a:lvl1pPr algn="r">
              <a:defRPr sz="1200">
                <a:solidFill>
                  <a:schemeClr val="bg1"/>
                </a:solidFill>
                <a:latin typeface="Montserrat Bold" pitchFamily="2" charset="0"/>
              </a:defRPr>
            </a:lvl1pPr>
          </a:lstStyle>
          <a:p>
            <a:r>
              <a:rPr lang="en-ID"/>
              <a:t>SIERRA // BRAND GUIDELINES</a:t>
            </a:r>
            <a:endParaRPr lang="en-ID" dirty="0"/>
          </a:p>
        </p:txBody>
      </p:sp>
    </p:spTree>
    <p:extLst>
      <p:ext uri="{BB962C8B-B14F-4D97-AF65-F5344CB8AC3E}">
        <p14:creationId xmlns:p14="http://schemas.microsoft.com/office/powerpoint/2010/main" val="96620983"/>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60" r:id="rId21"/>
    <p:sldLayoutId id="2147483682" r:id="rId22"/>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360018"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1pPr>
      <a:lvl2pPr marL="457223" indent="0" algn="l" defTabSz="360018" rtl="0" eaLnBrk="1" latinLnBrk="0" hangingPunct="1">
        <a:lnSpc>
          <a:spcPct val="130000"/>
        </a:lnSpc>
        <a:spcBef>
          <a:spcPts val="0"/>
        </a:spcBef>
        <a:buFont typeface="Arial" panose="020B0604020202020204" pitchFamily="34" charset="0"/>
        <a:buNone/>
        <a:defRPr sz="933" kern="1200">
          <a:solidFill>
            <a:schemeClr val="tx1"/>
          </a:solidFill>
          <a:latin typeface="+mn-lt"/>
          <a:ea typeface="+mn-ea"/>
          <a:cs typeface="+mn-cs"/>
        </a:defRPr>
      </a:lvl2pPr>
      <a:lvl3pPr marL="914446" indent="0" algn="l" defTabSz="360018" rtl="0" eaLnBrk="1" latinLnBrk="0" hangingPunct="1">
        <a:lnSpc>
          <a:spcPct val="130000"/>
        </a:lnSpc>
        <a:spcBef>
          <a:spcPts val="0"/>
        </a:spcBef>
        <a:buFont typeface="Arial" panose="020B0604020202020204" pitchFamily="34" charset="0"/>
        <a:buNone/>
        <a:defRPr sz="800" kern="1200">
          <a:solidFill>
            <a:schemeClr val="tx1"/>
          </a:solidFill>
          <a:latin typeface="+mn-lt"/>
          <a:ea typeface="+mn-ea"/>
          <a:cs typeface="+mn-cs"/>
        </a:defRPr>
      </a:lvl3pPr>
      <a:lvl4pPr marL="1371669"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4pPr>
      <a:lvl5pPr marL="1828891"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p15:clr>
            <a:srgbClr val="F26B43"/>
          </p15:clr>
        </p15:guide>
        <p15:guide id="2" pos="5760">
          <p15:clr>
            <a:srgbClr val="F26B43"/>
          </p15:clr>
        </p15:guide>
        <p15:guide id="4" orient="horz" pos="292">
          <p15:clr>
            <a:srgbClr val="F26B43"/>
          </p15:clr>
        </p15:guide>
        <p15:guide id="5" orient="horz" pos="6188">
          <p15:clr>
            <a:srgbClr val="F26B43"/>
          </p15:clr>
        </p15:guide>
        <p15:guide id="6" pos="884">
          <p15:clr>
            <a:srgbClr val="F26B43"/>
          </p15:clr>
        </p15:guide>
        <p15:guide id="7" pos="106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5.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1FAD-7E02-CDAF-8CCE-D833978DD019}"/>
              </a:ext>
            </a:extLst>
          </p:cNvPr>
          <p:cNvSpPr>
            <a:spLocks noGrp="1"/>
          </p:cNvSpPr>
          <p:nvPr>
            <p:ph type="ctrTitle"/>
          </p:nvPr>
        </p:nvSpPr>
        <p:spPr/>
        <p:txBody>
          <a:bodyPr/>
          <a:lstStyle/>
          <a:p>
            <a:r>
              <a:rPr lang="en-US"/>
              <a:t>ENDPOINT DETECTION AND RESPONSE (EDR)</a:t>
            </a:r>
            <a:endParaRPr lang="en-ID" dirty="0"/>
          </a:p>
        </p:txBody>
      </p:sp>
      <p:sp>
        <p:nvSpPr>
          <p:cNvPr id="3" name="Subtitle 2">
            <a:extLst>
              <a:ext uri="{FF2B5EF4-FFF2-40B4-BE49-F238E27FC236}">
                <a16:creationId xmlns:a16="http://schemas.microsoft.com/office/drawing/2014/main" id="{907D9FAB-B546-6608-552E-A6F031A79D6F}"/>
              </a:ext>
            </a:extLst>
          </p:cNvPr>
          <p:cNvSpPr>
            <a:spLocks noGrp="1"/>
          </p:cNvSpPr>
          <p:nvPr>
            <p:ph type="subTitle" idx="1"/>
          </p:nvPr>
        </p:nvSpPr>
        <p:spPr/>
        <p:txBody>
          <a:bodyPr/>
          <a:lstStyle/>
          <a:p>
            <a:r>
              <a:rPr lang="en-ID"/>
              <a:t>August - 2024</a:t>
            </a:r>
            <a:endParaRPr lang="en-ID" dirty="0"/>
          </a:p>
        </p:txBody>
      </p:sp>
      <p:sp>
        <p:nvSpPr>
          <p:cNvPr id="4" name="Footer Placeholder 3">
            <a:extLst>
              <a:ext uri="{FF2B5EF4-FFF2-40B4-BE49-F238E27FC236}">
                <a16:creationId xmlns:a16="http://schemas.microsoft.com/office/drawing/2014/main" id="{CEAAA56F-7634-B0ED-724E-5C418FFB08AC}"/>
              </a:ext>
            </a:extLst>
          </p:cNvPr>
          <p:cNvSpPr>
            <a:spLocks noGrp="1"/>
          </p:cNvSpPr>
          <p:nvPr>
            <p:ph type="ftr" sz="quarter" idx="11"/>
          </p:nvPr>
        </p:nvSpPr>
        <p:spPr/>
        <p:txBody>
          <a:bodyPr/>
          <a:lstStyle/>
          <a:p>
            <a:pPr algn="r"/>
            <a:r>
              <a:rPr lang="en-US"/>
              <a:t>ENDPOINT DETECTION AND RESPONSE (EDR)</a:t>
            </a:r>
            <a:endParaRPr lang="en-ID" dirty="0"/>
          </a:p>
        </p:txBody>
      </p:sp>
      <p:sp>
        <p:nvSpPr>
          <p:cNvPr id="5" name="Text Placeholder 4">
            <a:extLst>
              <a:ext uri="{FF2B5EF4-FFF2-40B4-BE49-F238E27FC236}">
                <a16:creationId xmlns:a16="http://schemas.microsoft.com/office/drawing/2014/main" id="{3E25CDF5-4FFD-4841-0032-F75BA9390738}"/>
              </a:ext>
            </a:extLst>
          </p:cNvPr>
          <p:cNvSpPr>
            <a:spLocks noGrp="1"/>
          </p:cNvSpPr>
          <p:nvPr>
            <p:ph type="body" sz="quarter" idx="12"/>
          </p:nvPr>
        </p:nvSpPr>
        <p:spPr/>
        <p:txBody>
          <a:bodyPr/>
          <a:lstStyle/>
          <a:p>
            <a:r>
              <a:rPr lang="en-ID" dirty="0"/>
              <a:t>Jörn Walter</a:t>
            </a:r>
          </a:p>
        </p:txBody>
      </p:sp>
    </p:spTree>
    <p:extLst>
      <p:ext uri="{BB962C8B-B14F-4D97-AF65-F5344CB8AC3E}">
        <p14:creationId xmlns:p14="http://schemas.microsoft.com/office/powerpoint/2010/main" val="151822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20F1C-5F23-66FB-89E1-9D19BE4A2B5E}"/>
              </a:ext>
            </a:extLst>
          </p:cNvPr>
          <p:cNvSpPr>
            <a:spLocks noGrp="1"/>
          </p:cNvSpPr>
          <p:nvPr>
            <p:ph type="title"/>
          </p:nvPr>
        </p:nvSpPr>
        <p:spPr/>
        <p:txBody>
          <a:bodyPr/>
          <a:lstStyle/>
          <a:p>
            <a:r>
              <a:rPr lang="de-DE"/>
              <a:t>Was ist EDR?</a:t>
            </a:r>
          </a:p>
        </p:txBody>
      </p:sp>
      <p:sp>
        <p:nvSpPr>
          <p:cNvPr id="3" name="Fußzeilenplatzhalter 2">
            <a:extLst>
              <a:ext uri="{FF2B5EF4-FFF2-40B4-BE49-F238E27FC236}">
                <a16:creationId xmlns:a16="http://schemas.microsoft.com/office/drawing/2014/main" id="{03CE046F-F953-306E-4C3E-F2FFA13881EA}"/>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C9EDF29B-5BBD-F70F-17E5-543630E229EC}"/>
              </a:ext>
            </a:extLst>
          </p:cNvPr>
          <p:cNvSpPr>
            <a:spLocks noGrp="1"/>
          </p:cNvSpPr>
          <p:nvPr>
            <p:ph type="sldNum" sz="quarter" idx="11"/>
          </p:nvPr>
        </p:nvSpPr>
        <p:spPr/>
        <p:txBody>
          <a:bodyPr/>
          <a:lstStyle/>
          <a:p>
            <a:fld id="{F5342A4C-1D06-4798-B51F-D5804CA03D28}" type="slidenum">
              <a:rPr lang="en-ID" smtClean="0"/>
              <a:pPr/>
              <a:t>2</a:t>
            </a:fld>
            <a:endParaRPr lang="en-ID" dirty="0"/>
          </a:p>
        </p:txBody>
      </p:sp>
      <p:sp>
        <p:nvSpPr>
          <p:cNvPr id="5" name="Textplatzhalter 4">
            <a:extLst>
              <a:ext uri="{FF2B5EF4-FFF2-40B4-BE49-F238E27FC236}">
                <a16:creationId xmlns:a16="http://schemas.microsoft.com/office/drawing/2014/main" id="{7B0F79D0-8830-C178-6B91-F0E3D9E2BF09}"/>
              </a:ext>
            </a:extLst>
          </p:cNvPr>
          <p:cNvSpPr>
            <a:spLocks noGrp="1"/>
          </p:cNvSpPr>
          <p:nvPr>
            <p:ph type="body" sz="quarter" idx="12"/>
          </p:nvPr>
        </p:nvSpPr>
        <p:spPr/>
        <p:txBody>
          <a:bodyPr/>
          <a:lstStyle/>
          <a:p>
            <a:r>
              <a:rPr lang="de-DE"/>
              <a:t>Endpoint Detection and Response (EDR) bezieht sich auf eine Kategorie von Tools und Technologien in der IT-Sicherheit, die darauf abzielen, Endpunkte wie Computer, Laptops und mobile Geräte vor Cyber-Bedrohungen zu schützen. EDR-Lösungen überwachen kontinuierlich die Aktivitäten auf Endpunkten, um verdächtiges Verhalten zu erkennen, Bedrohungen zu analysieren und darauf zu reagieren.</a:t>
            </a:r>
          </a:p>
        </p:txBody>
      </p:sp>
      <p:pic>
        <p:nvPicPr>
          <p:cNvPr id="8" name="Bildplatzhalter 7">
            <a:extLst>
              <a:ext uri="{FF2B5EF4-FFF2-40B4-BE49-F238E27FC236}">
                <a16:creationId xmlns:a16="http://schemas.microsoft.com/office/drawing/2014/main" id="{8E19E3A9-7975-A527-7E6B-D91DAB5634EE}"/>
              </a:ext>
            </a:extLst>
          </p:cNvPr>
          <p:cNvPicPr>
            <a:picLocks noGrp="1" noChangeAspect="1"/>
          </p:cNvPicPr>
          <p:nvPr>
            <p:ph type="pic" sz="quarter" idx="13"/>
          </p:nvPr>
        </p:nvPicPr>
        <p:blipFill>
          <a:blip r:embed="rId2"/>
          <a:srcRect t="18408" b="18408"/>
          <a:stretch>
            <a:fillRect/>
          </a:stretch>
        </p:blipFill>
        <p:spPr/>
      </p:pic>
      <p:sp>
        <p:nvSpPr>
          <p:cNvPr id="7" name="Textplatzhalter 6">
            <a:extLst>
              <a:ext uri="{FF2B5EF4-FFF2-40B4-BE49-F238E27FC236}">
                <a16:creationId xmlns:a16="http://schemas.microsoft.com/office/drawing/2014/main" id="{413051DF-CC54-B4F3-B04A-0FC96EFF5814}"/>
              </a:ext>
            </a:extLst>
          </p:cNvPr>
          <p:cNvSpPr>
            <a:spLocks noGrp="1"/>
          </p:cNvSpPr>
          <p:nvPr>
            <p:ph type="body" sz="quarter" idx="14"/>
          </p:nvPr>
        </p:nvSpPr>
        <p:spPr/>
        <p:txBody>
          <a:bodyPr/>
          <a:lstStyle/>
          <a:p>
            <a:r>
              <a:rPr lang="de-DE"/>
              <a:t>Definition und Einführung</a:t>
            </a:r>
          </a:p>
        </p:txBody>
      </p:sp>
    </p:spTree>
    <p:extLst>
      <p:ext uri="{BB962C8B-B14F-4D97-AF65-F5344CB8AC3E}">
        <p14:creationId xmlns:p14="http://schemas.microsoft.com/office/powerpoint/2010/main" val="247033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D36F26-7A07-9C39-667A-DB729767DA02}"/>
              </a:ext>
            </a:extLst>
          </p:cNvPr>
          <p:cNvSpPr>
            <a:spLocks noGrp="1"/>
          </p:cNvSpPr>
          <p:nvPr>
            <p:ph type="title"/>
          </p:nvPr>
        </p:nvSpPr>
        <p:spPr/>
        <p:txBody>
          <a:bodyPr/>
          <a:lstStyle/>
          <a:p>
            <a:r>
              <a:rPr lang="de-DE"/>
              <a:t>Wichtige Funktionen von EDR</a:t>
            </a:r>
          </a:p>
        </p:txBody>
      </p:sp>
      <p:sp>
        <p:nvSpPr>
          <p:cNvPr id="3" name="Fußzeilenplatzhalter 2">
            <a:extLst>
              <a:ext uri="{FF2B5EF4-FFF2-40B4-BE49-F238E27FC236}">
                <a16:creationId xmlns:a16="http://schemas.microsoft.com/office/drawing/2014/main" id="{25085C4C-ED27-B510-6365-4F7B6E063466}"/>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8E66AD07-4E40-8CA9-AD57-BDEE1B770435}"/>
              </a:ext>
            </a:extLst>
          </p:cNvPr>
          <p:cNvSpPr>
            <a:spLocks noGrp="1"/>
          </p:cNvSpPr>
          <p:nvPr>
            <p:ph type="sldNum" sz="quarter" idx="11"/>
          </p:nvPr>
        </p:nvSpPr>
        <p:spPr/>
        <p:txBody>
          <a:bodyPr/>
          <a:lstStyle/>
          <a:p>
            <a:fld id="{F5342A4C-1D06-4798-B51F-D5804CA03D28}" type="slidenum">
              <a:rPr lang="en-ID" smtClean="0"/>
              <a:pPr/>
              <a:t>3</a:t>
            </a:fld>
            <a:endParaRPr lang="en-ID" dirty="0"/>
          </a:p>
        </p:txBody>
      </p:sp>
      <p:sp>
        <p:nvSpPr>
          <p:cNvPr id="5" name="Textplatzhalter 4">
            <a:extLst>
              <a:ext uri="{FF2B5EF4-FFF2-40B4-BE49-F238E27FC236}">
                <a16:creationId xmlns:a16="http://schemas.microsoft.com/office/drawing/2014/main" id="{CC579292-D1F7-8234-BC48-F6C31A35754A}"/>
              </a:ext>
            </a:extLst>
          </p:cNvPr>
          <p:cNvSpPr>
            <a:spLocks noGrp="1"/>
          </p:cNvSpPr>
          <p:nvPr>
            <p:ph type="body" sz="quarter" idx="15"/>
          </p:nvPr>
        </p:nvSpPr>
        <p:spPr/>
        <p:txBody>
          <a:bodyPr/>
          <a:lstStyle/>
          <a:p>
            <a:r>
              <a:rPr lang="de-DE"/>
              <a:t>EDR-Lösungen bieten eine fortlaufende Überwachung aller Aktivitäten auf Endpunkten, um ungewöhnliches Verhalten sofort zu erkennen und darauf zu reagieren.</a:t>
            </a:r>
          </a:p>
        </p:txBody>
      </p:sp>
      <p:pic>
        <p:nvPicPr>
          <p:cNvPr id="12" name="Bildplatzhalter 11">
            <a:extLst>
              <a:ext uri="{FF2B5EF4-FFF2-40B4-BE49-F238E27FC236}">
                <a16:creationId xmlns:a16="http://schemas.microsoft.com/office/drawing/2014/main" id="{C8BF5A89-91EB-B63E-D18F-12C25632B6C6}"/>
              </a:ext>
            </a:extLst>
          </p:cNvPr>
          <p:cNvPicPr>
            <a:picLocks noGrp="1" noChangeAspect="1"/>
          </p:cNvPicPr>
          <p:nvPr>
            <p:ph type="pic" sz="quarter" idx="17"/>
          </p:nvPr>
        </p:nvPicPr>
        <p:blipFill>
          <a:blip r:embed="rId2"/>
          <a:srcRect l="16068" r="16068"/>
          <a:stretch>
            <a:fillRect/>
          </a:stretch>
        </p:blipFill>
        <p:spPr/>
      </p:pic>
      <p:sp>
        <p:nvSpPr>
          <p:cNvPr id="7" name="Textplatzhalter 6">
            <a:extLst>
              <a:ext uri="{FF2B5EF4-FFF2-40B4-BE49-F238E27FC236}">
                <a16:creationId xmlns:a16="http://schemas.microsoft.com/office/drawing/2014/main" id="{09F1404F-1634-B04B-D183-79480024DD4F}"/>
              </a:ext>
            </a:extLst>
          </p:cNvPr>
          <p:cNvSpPr>
            <a:spLocks noGrp="1"/>
          </p:cNvSpPr>
          <p:nvPr>
            <p:ph type="body" sz="quarter" idx="18"/>
          </p:nvPr>
        </p:nvSpPr>
        <p:spPr/>
        <p:txBody>
          <a:bodyPr/>
          <a:lstStyle/>
          <a:p>
            <a:r>
              <a:rPr lang="de-DE"/>
              <a:t>Sie analysieren verdächtige Aktivitäten, indem sie Sicherheitswarnungen und forensische Daten überprüfen und priorisieren, um Sicherheitsereignisse schnell zu verstehen.</a:t>
            </a:r>
          </a:p>
        </p:txBody>
      </p:sp>
      <p:sp>
        <p:nvSpPr>
          <p:cNvPr id="8" name="Textplatzhalter 7">
            <a:extLst>
              <a:ext uri="{FF2B5EF4-FFF2-40B4-BE49-F238E27FC236}">
                <a16:creationId xmlns:a16="http://schemas.microsoft.com/office/drawing/2014/main" id="{46F32B65-60CD-276E-6342-EF44FC5721A2}"/>
              </a:ext>
            </a:extLst>
          </p:cNvPr>
          <p:cNvSpPr>
            <a:spLocks noGrp="1"/>
          </p:cNvSpPr>
          <p:nvPr>
            <p:ph type="body" sz="quarter" idx="19"/>
          </p:nvPr>
        </p:nvSpPr>
        <p:spPr/>
        <p:txBody>
          <a:bodyPr/>
          <a:lstStyle/>
          <a:p>
            <a:r>
              <a:rPr lang="de-DE"/>
              <a:t>EDR ermöglicht eine schnelle Vorgehensweise gegen erkannte Bedrohungen, einschließlich Isolierung des betroffenen Endpunkts und Durchführung von Abhilfemaßnahmen, um Schäden zu minimieren.</a:t>
            </a:r>
          </a:p>
        </p:txBody>
      </p:sp>
      <p:sp>
        <p:nvSpPr>
          <p:cNvPr id="9" name="Textplatzhalter 8">
            <a:extLst>
              <a:ext uri="{FF2B5EF4-FFF2-40B4-BE49-F238E27FC236}">
                <a16:creationId xmlns:a16="http://schemas.microsoft.com/office/drawing/2014/main" id="{B0869DC8-96FB-D2EE-1877-09099BC642E8}"/>
              </a:ext>
            </a:extLst>
          </p:cNvPr>
          <p:cNvSpPr>
            <a:spLocks noGrp="1"/>
          </p:cNvSpPr>
          <p:nvPr>
            <p:ph type="body" sz="quarter" idx="16"/>
          </p:nvPr>
        </p:nvSpPr>
        <p:spPr/>
        <p:txBody>
          <a:bodyPr/>
          <a:lstStyle/>
          <a:p>
            <a:r>
              <a:rPr lang="de-DE"/>
              <a:t>Kontinuierliche Überwachung</a:t>
            </a:r>
          </a:p>
        </p:txBody>
      </p:sp>
      <p:sp>
        <p:nvSpPr>
          <p:cNvPr id="10" name="Textplatzhalter 9">
            <a:extLst>
              <a:ext uri="{FF2B5EF4-FFF2-40B4-BE49-F238E27FC236}">
                <a16:creationId xmlns:a16="http://schemas.microsoft.com/office/drawing/2014/main" id="{FD7FE0AC-5254-1370-A5F5-15925E007D69}"/>
              </a:ext>
            </a:extLst>
          </p:cNvPr>
          <p:cNvSpPr>
            <a:spLocks noGrp="1"/>
          </p:cNvSpPr>
          <p:nvPr>
            <p:ph type="body" sz="quarter" idx="20"/>
          </p:nvPr>
        </p:nvSpPr>
        <p:spPr/>
        <p:txBody>
          <a:bodyPr/>
          <a:lstStyle/>
          <a:p>
            <a:r>
              <a:rPr lang="de-DE"/>
              <a:t>Bedrohungsanalyse</a:t>
            </a:r>
          </a:p>
        </p:txBody>
      </p:sp>
      <p:sp>
        <p:nvSpPr>
          <p:cNvPr id="11" name="Textplatzhalter 10">
            <a:extLst>
              <a:ext uri="{FF2B5EF4-FFF2-40B4-BE49-F238E27FC236}">
                <a16:creationId xmlns:a16="http://schemas.microsoft.com/office/drawing/2014/main" id="{60A48729-1D8F-4938-425E-48975FF26530}"/>
              </a:ext>
            </a:extLst>
          </p:cNvPr>
          <p:cNvSpPr>
            <a:spLocks noGrp="1"/>
          </p:cNvSpPr>
          <p:nvPr>
            <p:ph type="body" sz="quarter" idx="21"/>
          </p:nvPr>
        </p:nvSpPr>
        <p:spPr/>
        <p:txBody>
          <a:bodyPr/>
          <a:lstStyle/>
          <a:p>
            <a:r>
              <a:rPr lang="de-DE"/>
              <a:t>Schnelle Reaktion</a:t>
            </a:r>
          </a:p>
        </p:txBody>
      </p:sp>
    </p:spTree>
    <p:extLst>
      <p:ext uri="{BB962C8B-B14F-4D97-AF65-F5344CB8AC3E}">
        <p14:creationId xmlns:p14="http://schemas.microsoft.com/office/powerpoint/2010/main" val="66743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1BD0A-E94A-C3B0-6198-5135AE332305}"/>
              </a:ext>
            </a:extLst>
          </p:cNvPr>
          <p:cNvSpPr>
            <a:spLocks noGrp="1"/>
          </p:cNvSpPr>
          <p:nvPr>
            <p:ph type="title"/>
          </p:nvPr>
        </p:nvSpPr>
        <p:spPr/>
        <p:txBody>
          <a:bodyPr/>
          <a:lstStyle/>
          <a:p>
            <a:r>
              <a:rPr lang="de-DE"/>
              <a:t>Vorteile von EDR</a:t>
            </a:r>
          </a:p>
        </p:txBody>
      </p:sp>
      <p:sp>
        <p:nvSpPr>
          <p:cNvPr id="3" name="Fußzeilenplatzhalter 2">
            <a:extLst>
              <a:ext uri="{FF2B5EF4-FFF2-40B4-BE49-F238E27FC236}">
                <a16:creationId xmlns:a16="http://schemas.microsoft.com/office/drawing/2014/main" id="{3369996E-D182-70FD-9BEE-DCF1B611EB5D}"/>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F98E943E-0D8C-F605-8E63-D2529AAB1AA8}"/>
              </a:ext>
            </a:extLst>
          </p:cNvPr>
          <p:cNvSpPr>
            <a:spLocks noGrp="1"/>
          </p:cNvSpPr>
          <p:nvPr>
            <p:ph type="sldNum" sz="quarter" idx="11"/>
          </p:nvPr>
        </p:nvSpPr>
        <p:spPr/>
        <p:txBody>
          <a:bodyPr/>
          <a:lstStyle/>
          <a:p>
            <a:fld id="{F5342A4C-1D06-4798-B51F-D5804CA03D28}" type="slidenum">
              <a:rPr lang="en-ID" smtClean="0"/>
              <a:pPr/>
              <a:t>4</a:t>
            </a:fld>
            <a:endParaRPr lang="en-ID" dirty="0"/>
          </a:p>
        </p:txBody>
      </p:sp>
      <p:pic>
        <p:nvPicPr>
          <p:cNvPr id="11" name="Bildplatzhalter 10">
            <a:extLst>
              <a:ext uri="{FF2B5EF4-FFF2-40B4-BE49-F238E27FC236}">
                <a16:creationId xmlns:a16="http://schemas.microsoft.com/office/drawing/2014/main" id="{056C2281-17CB-9FEF-A008-AE8CC3E6999D}"/>
              </a:ext>
            </a:extLst>
          </p:cNvPr>
          <p:cNvPicPr>
            <a:picLocks noGrp="1" noChangeAspect="1"/>
          </p:cNvPicPr>
          <p:nvPr>
            <p:ph type="pic" sz="quarter" idx="12"/>
          </p:nvPr>
        </p:nvPicPr>
        <p:blipFill>
          <a:blip r:embed="rId2"/>
          <a:srcRect l="15953" r="15953"/>
          <a:stretch>
            <a:fillRect/>
          </a:stretch>
        </p:blipFill>
        <p:spPr/>
      </p:pic>
      <p:pic>
        <p:nvPicPr>
          <p:cNvPr id="12" name="Bildplatzhalter 11">
            <a:extLst>
              <a:ext uri="{FF2B5EF4-FFF2-40B4-BE49-F238E27FC236}">
                <a16:creationId xmlns:a16="http://schemas.microsoft.com/office/drawing/2014/main" id="{62EE202C-27BF-1711-3565-C6F3D9117351}"/>
              </a:ext>
            </a:extLst>
          </p:cNvPr>
          <p:cNvPicPr>
            <a:picLocks noGrp="1" noChangeAspect="1"/>
          </p:cNvPicPr>
          <p:nvPr>
            <p:ph type="pic" sz="quarter" idx="13"/>
          </p:nvPr>
        </p:nvPicPr>
        <p:blipFill>
          <a:blip r:embed="rId3"/>
          <a:srcRect t="19213" b="19213"/>
          <a:stretch>
            <a:fillRect/>
          </a:stretch>
        </p:blipFill>
        <p:spPr/>
      </p:pic>
      <p:sp>
        <p:nvSpPr>
          <p:cNvPr id="7" name="Textplatzhalter 6">
            <a:extLst>
              <a:ext uri="{FF2B5EF4-FFF2-40B4-BE49-F238E27FC236}">
                <a16:creationId xmlns:a16="http://schemas.microsoft.com/office/drawing/2014/main" id="{226F63FD-4B78-F6EE-909A-8E43D4ECE995}"/>
              </a:ext>
            </a:extLst>
          </p:cNvPr>
          <p:cNvSpPr>
            <a:spLocks noGrp="1"/>
          </p:cNvSpPr>
          <p:nvPr>
            <p:ph type="body" sz="quarter" idx="15"/>
          </p:nvPr>
        </p:nvSpPr>
        <p:spPr/>
        <p:txBody>
          <a:bodyPr/>
          <a:lstStyle/>
          <a:p>
            <a:r>
              <a:rPr lang="de-DE"/>
              <a:t>Durch die kontinuierliche Überwachung und schnelle Reaktion auf Bedrohungen bietet EDR eine erhöhte Sicherheit für Endpunkte und reduziert potenzielle Sicherheitsvorfälle.</a:t>
            </a:r>
          </a:p>
        </p:txBody>
      </p:sp>
      <p:sp>
        <p:nvSpPr>
          <p:cNvPr id="8" name="Textplatzhalter 7">
            <a:extLst>
              <a:ext uri="{FF2B5EF4-FFF2-40B4-BE49-F238E27FC236}">
                <a16:creationId xmlns:a16="http://schemas.microsoft.com/office/drawing/2014/main" id="{08221082-6E32-C465-8178-87A30ADE7372}"/>
              </a:ext>
            </a:extLst>
          </p:cNvPr>
          <p:cNvSpPr>
            <a:spLocks noGrp="1"/>
          </p:cNvSpPr>
          <p:nvPr>
            <p:ph type="body" sz="quarter" idx="17"/>
          </p:nvPr>
        </p:nvSpPr>
        <p:spPr/>
        <p:txBody>
          <a:bodyPr/>
          <a:lstStyle/>
          <a:p>
            <a:r>
              <a:rPr lang="de-DE"/>
              <a:t>EDR-Lösungen bieten detaillierte Einblicke in sicherheitsrelevante Ereignisse und liefern wertvolle Informationen für IT-Security-Teams, um wirksame Gegenmaßnahmen zu entwickeln.</a:t>
            </a:r>
          </a:p>
        </p:txBody>
      </p:sp>
      <p:sp>
        <p:nvSpPr>
          <p:cNvPr id="9" name="Textplatzhalter 8">
            <a:extLst>
              <a:ext uri="{FF2B5EF4-FFF2-40B4-BE49-F238E27FC236}">
                <a16:creationId xmlns:a16="http://schemas.microsoft.com/office/drawing/2014/main" id="{60DD854D-CFDB-1ABA-E614-6708C4097008}"/>
              </a:ext>
            </a:extLst>
          </p:cNvPr>
          <p:cNvSpPr>
            <a:spLocks noGrp="1"/>
          </p:cNvSpPr>
          <p:nvPr>
            <p:ph type="body" sz="quarter" idx="16"/>
          </p:nvPr>
        </p:nvSpPr>
        <p:spPr/>
        <p:txBody>
          <a:bodyPr/>
          <a:lstStyle/>
          <a:p>
            <a:r>
              <a:rPr lang="de-DE"/>
              <a:t>Erhöhte Sicherheit</a:t>
            </a:r>
          </a:p>
        </p:txBody>
      </p:sp>
      <p:sp>
        <p:nvSpPr>
          <p:cNvPr id="10" name="Textplatzhalter 9">
            <a:extLst>
              <a:ext uri="{FF2B5EF4-FFF2-40B4-BE49-F238E27FC236}">
                <a16:creationId xmlns:a16="http://schemas.microsoft.com/office/drawing/2014/main" id="{1E90C4E2-47BC-232B-BC7F-1774DC437C86}"/>
              </a:ext>
            </a:extLst>
          </p:cNvPr>
          <p:cNvSpPr>
            <a:spLocks noGrp="1"/>
          </p:cNvSpPr>
          <p:nvPr>
            <p:ph type="body" sz="quarter" idx="18"/>
          </p:nvPr>
        </p:nvSpPr>
        <p:spPr/>
        <p:txBody>
          <a:bodyPr/>
          <a:lstStyle/>
          <a:p>
            <a:r>
              <a:rPr lang="de-DE"/>
              <a:t>Verbesserte Sichtbarkeit</a:t>
            </a:r>
          </a:p>
        </p:txBody>
      </p:sp>
    </p:spTree>
    <p:extLst>
      <p:ext uri="{BB962C8B-B14F-4D97-AF65-F5344CB8AC3E}">
        <p14:creationId xmlns:p14="http://schemas.microsoft.com/office/powerpoint/2010/main" val="4286649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0B1E25-68A6-8552-02E5-1C6228901263}"/>
              </a:ext>
            </a:extLst>
          </p:cNvPr>
          <p:cNvSpPr>
            <a:spLocks noGrp="1"/>
          </p:cNvSpPr>
          <p:nvPr>
            <p:ph type="title"/>
          </p:nvPr>
        </p:nvSpPr>
        <p:spPr/>
        <p:txBody>
          <a:bodyPr>
            <a:normAutofit fontScale="90000"/>
          </a:bodyPr>
          <a:lstStyle/>
          <a:p>
            <a:r>
              <a:rPr lang="de-DE"/>
              <a:t>Herausforderungen bei der Implementierung</a:t>
            </a:r>
          </a:p>
        </p:txBody>
      </p:sp>
      <p:sp>
        <p:nvSpPr>
          <p:cNvPr id="3" name="Fußzeilenplatzhalter 2">
            <a:extLst>
              <a:ext uri="{FF2B5EF4-FFF2-40B4-BE49-F238E27FC236}">
                <a16:creationId xmlns:a16="http://schemas.microsoft.com/office/drawing/2014/main" id="{88E860D7-C9A2-7353-713B-8260126B1CC6}"/>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5E46FF03-2418-DC6A-D196-9242E0B7900E}"/>
              </a:ext>
            </a:extLst>
          </p:cNvPr>
          <p:cNvSpPr>
            <a:spLocks noGrp="1"/>
          </p:cNvSpPr>
          <p:nvPr>
            <p:ph type="sldNum" sz="quarter" idx="11"/>
          </p:nvPr>
        </p:nvSpPr>
        <p:spPr/>
        <p:txBody>
          <a:bodyPr/>
          <a:lstStyle/>
          <a:p>
            <a:fld id="{F5342A4C-1D06-4798-B51F-D5804CA03D28}" type="slidenum">
              <a:rPr lang="en-ID" smtClean="0"/>
              <a:pPr/>
              <a:t>5</a:t>
            </a:fld>
            <a:endParaRPr lang="en-ID" dirty="0"/>
          </a:p>
        </p:txBody>
      </p:sp>
      <p:pic>
        <p:nvPicPr>
          <p:cNvPr id="8" name="Bildplatzhalter 7">
            <a:extLst>
              <a:ext uri="{FF2B5EF4-FFF2-40B4-BE49-F238E27FC236}">
                <a16:creationId xmlns:a16="http://schemas.microsoft.com/office/drawing/2014/main" id="{44802913-8794-7E0B-B412-7767481680F0}"/>
              </a:ext>
            </a:extLst>
          </p:cNvPr>
          <p:cNvPicPr>
            <a:picLocks noGrp="1" noChangeAspect="1"/>
          </p:cNvPicPr>
          <p:nvPr>
            <p:ph type="pic" sz="quarter" idx="12"/>
          </p:nvPr>
        </p:nvPicPr>
        <p:blipFill>
          <a:blip r:embed="rId2"/>
          <a:srcRect l="14423" r="14423"/>
          <a:stretch>
            <a:fillRect/>
          </a:stretch>
        </p:blipFill>
        <p:spPr/>
      </p:pic>
      <p:sp>
        <p:nvSpPr>
          <p:cNvPr id="6" name="Textplatzhalter 5">
            <a:extLst>
              <a:ext uri="{FF2B5EF4-FFF2-40B4-BE49-F238E27FC236}">
                <a16:creationId xmlns:a16="http://schemas.microsoft.com/office/drawing/2014/main" id="{4053B020-0E20-4B86-ADE3-46542BBF1953}"/>
              </a:ext>
            </a:extLst>
          </p:cNvPr>
          <p:cNvSpPr>
            <a:spLocks noGrp="1"/>
          </p:cNvSpPr>
          <p:nvPr>
            <p:ph type="body" sz="quarter" idx="15"/>
          </p:nvPr>
        </p:nvSpPr>
        <p:spPr/>
        <p:txBody>
          <a:bodyPr/>
          <a:lstStyle/>
          <a:p>
            <a:r>
              <a:rPr lang="de-DE"/>
              <a:t>Die Implementierung von EDR-Lösungen kann komplex und zeitaufwändig sein. Es erfordert Ressourcen, um die Systeme effizient zu konfigurieren und zu verwalten, und ein Verständnis der möglichen Hürden, die während der Implementierungsphase auftreten können.</a:t>
            </a:r>
          </a:p>
        </p:txBody>
      </p:sp>
      <p:sp>
        <p:nvSpPr>
          <p:cNvPr id="7" name="Textplatzhalter 6">
            <a:extLst>
              <a:ext uri="{FF2B5EF4-FFF2-40B4-BE49-F238E27FC236}">
                <a16:creationId xmlns:a16="http://schemas.microsoft.com/office/drawing/2014/main" id="{28C024C0-8A58-E1FF-FEA8-0AC3CC3EB721}"/>
              </a:ext>
            </a:extLst>
          </p:cNvPr>
          <p:cNvSpPr>
            <a:spLocks noGrp="1"/>
          </p:cNvSpPr>
          <p:nvPr>
            <p:ph type="body" sz="quarter" idx="14"/>
          </p:nvPr>
        </p:nvSpPr>
        <p:spPr/>
        <p:txBody>
          <a:bodyPr/>
          <a:lstStyle/>
          <a:p>
            <a:r>
              <a:rPr lang="de-DE"/>
              <a:t>Komplexität und Aufwand</a:t>
            </a:r>
          </a:p>
        </p:txBody>
      </p:sp>
    </p:spTree>
    <p:extLst>
      <p:ext uri="{BB962C8B-B14F-4D97-AF65-F5344CB8AC3E}">
        <p14:creationId xmlns:p14="http://schemas.microsoft.com/office/powerpoint/2010/main" val="353907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3145536"/>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Kriterium</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232220"/>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EDR</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232220"/>
                    </a:solidFill>
                  </a:tcPr>
                </a:tc>
                <a:tc>
                  <a:txBody>
                    <a:bodyPr/>
                    <a:lstStyle/>
                    <a:p>
                      <a:pPr marL="0" indent="0">
                        <a:buNone/>
                      </a:pPr>
                      <a:r>
                        <a:rPr lang="en-US" sz="1400" dirty="0">
                          <a:solidFill>
                            <a:srgbClr val="FFFFFF"/>
                          </a:solidFill>
                          <a:latin typeface="Open Sans" pitchFamily="34" charset="0"/>
                          <a:ea typeface="Open Sans" pitchFamily="34" charset="-122"/>
                          <a:cs typeface="Open Sans" pitchFamily="34" charset="-120"/>
                        </a:rPr>
                        <a:t>Herkömmliche Antivirensoftware</a:t>
                      </a:r>
                      <a:endParaRPr lang="en-US" sz="14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23222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Überwachungsansatz</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Kontinuierlich</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Periodisch</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Reaktionszeit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Echtzeit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Verzögert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Bedrohungsanalyse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Umfangreich</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Grundlegend</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Incident Response</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Schnell &amp; Automatisiert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Manuell &amp; Langsam</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24256">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Analyse und Forensik</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Detailliert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tc>
                  <a:txBody>
                    <a:bodyPr/>
                    <a:lstStyle/>
                    <a:p>
                      <a:pPr marL="0" indent="0">
                        <a:buNone/>
                      </a:pPr>
                      <a:r>
                        <a:rPr lang="en-US" sz="1200" dirty="0">
                          <a:solidFill>
                            <a:srgbClr val="232220"/>
                          </a:solidFill>
                          <a:latin typeface="Open Sans" pitchFamily="34" charset="0"/>
                          <a:ea typeface="Open Sans" pitchFamily="34" charset="-122"/>
                          <a:cs typeface="Open Sans" pitchFamily="34" charset="-120"/>
                        </a:rPr>
                        <a:t>Begrenzt</a:t>
                      </a:r>
                      <a:endParaRPr lang="en-US" sz="1200" dirty="0">
                        <a:latin typeface="Open Sans" charset="0"/>
                        <a:ea typeface="Open Sans" charset="0"/>
                        <a:cs typeface="Open Sans" charset="0"/>
                      </a:endParaRPr>
                    </a:p>
                  </a:txBody>
                  <a:tcPr marL="73152" marR="73152" marT="73152" marB="73152" anchor="ctr">
                    <a:lnL w="12700" cap="flat" cmpd="sng" algn="ctr">
                      <a:solidFill>
                        <a:srgbClr val="2F2E2C"/>
                      </a:solidFill>
                      <a:prstDash val="solid"/>
                      <a:round/>
                      <a:headEnd type="none" w="med" len="med"/>
                      <a:tailEnd type="none" w="med" len="med"/>
                    </a:lnL>
                    <a:lnR w="12700" cap="flat" cmpd="sng" algn="ctr">
                      <a:solidFill>
                        <a:srgbClr val="2F2E2C"/>
                      </a:solidFill>
                      <a:prstDash val="solid"/>
                      <a:round/>
                      <a:headEnd type="none" w="med" len="med"/>
                      <a:tailEnd type="none" w="med" len="med"/>
                    </a:lnR>
                    <a:lnT w="12700" cap="flat" cmpd="sng" algn="ctr">
                      <a:solidFill>
                        <a:srgbClr val="2F2E2C"/>
                      </a:solidFill>
                      <a:prstDash val="solid"/>
                      <a:round/>
                      <a:headEnd type="none" w="med" len="med"/>
                      <a:tailEnd type="none" w="med" len="med"/>
                    </a:lnT>
                    <a:lnB w="12700" cap="flat" cmpd="sng" algn="ctr">
                      <a:solidFill>
                        <a:srgbClr val="2F2E2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 0"/>
          <p:cNvSpPr/>
          <p:nvPr/>
        </p:nvSpPr>
        <p:spPr>
          <a:xfrm>
            <a:off x="939800" y="304800"/>
            <a:ext cx="10299700" cy="850900"/>
          </a:xfrm>
          <a:prstGeom prst="rect">
            <a:avLst/>
          </a:prstGeom>
          <a:noFill/>
          <a:ln/>
        </p:spPr>
        <p:txBody>
          <a:bodyPr wrap="square" rtlCol="0" anchor="t"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de-DE" sz="4400">
                <a:latin typeface="Montserrat ExtraBold"/>
              </a:rPr>
              <a:t>Vergleich: EDR vs. herkömmliche Antivirensoftware</a:t>
            </a:r>
            <a:endParaRPr lang="en-US" sz="4400" dirty="0">
              <a:latin typeface="Montserrat ExtraBold"/>
            </a:endParaRPr>
          </a:p>
        </p:txBody>
      </p:sp>
      <p:sp>
        <p:nvSpPr>
          <p:cNvPr id="4" name="Shape 1"/>
          <p:cNvSpPr/>
          <p:nvPr/>
        </p:nvSpPr>
        <p:spPr>
          <a:xfrm>
            <a:off x="1219200" y="1219200"/>
            <a:ext cx="1219200" cy="1219200"/>
          </a:xfrm>
          <a:prstGeom prst="line">
            <a:avLst/>
          </a:prstGeom>
          <a:noFill/>
          <a:ln/>
        </p:spPr>
        <p:txBody>
          <a:bodyPr/>
          <a:lstStyle/>
          <a:p>
            <a:endParaRPr lang="de-DE"/>
          </a:p>
        </p:txBody>
      </p:sp>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solidFill>
                  <a:srgbClr val="232220"/>
                </a:solidFill>
                <a:latin typeface="Montserrat"/>
              </a:rPr>
              <a:pPr algn="ctr"/>
              <a:t>6</a:t>
            </a:fld>
            <a:endParaRPr lang="en-US" sz="1210">
              <a:solidFill>
                <a:srgbClr val="232220"/>
              </a:solidFill>
              <a:latin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2381E-1B7A-79E5-2636-3FD10DCB3A85}"/>
              </a:ext>
            </a:extLst>
          </p:cNvPr>
          <p:cNvSpPr>
            <a:spLocks noGrp="1"/>
          </p:cNvSpPr>
          <p:nvPr>
            <p:ph type="title"/>
          </p:nvPr>
        </p:nvSpPr>
        <p:spPr/>
        <p:txBody>
          <a:bodyPr/>
          <a:lstStyle/>
          <a:p>
            <a:r>
              <a:rPr lang="de-DE"/>
              <a:t>Fallstudie: EDR in Aktion</a:t>
            </a:r>
          </a:p>
        </p:txBody>
      </p:sp>
      <p:sp>
        <p:nvSpPr>
          <p:cNvPr id="3" name="Fußzeilenplatzhalter 2">
            <a:extLst>
              <a:ext uri="{FF2B5EF4-FFF2-40B4-BE49-F238E27FC236}">
                <a16:creationId xmlns:a16="http://schemas.microsoft.com/office/drawing/2014/main" id="{BBD38E2C-CC6B-7365-314B-7831F149FD32}"/>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05F0BC97-6153-B916-31E5-9422F0302F2E}"/>
              </a:ext>
            </a:extLst>
          </p:cNvPr>
          <p:cNvSpPr>
            <a:spLocks noGrp="1"/>
          </p:cNvSpPr>
          <p:nvPr>
            <p:ph type="sldNum" sz="quarter" idx="11"/>
          </p:nvPr>
        </p:nvSpPr>
        <p:spPr/>
        <p:txBody>
          <a:bodyPr/>
          <a:lstStyle/>
          <a:p>
            <a:fld id="{F5342A4C-1D06-4798-B51F-D5804CA03D28}" type="slidenum">
              <a:rPr lang="en-ID" smtClean="0"/>
              <a:pPr/>
              <a:t>7</a:t>
            </a:fld>
            <a:endParaRPr lang="en-ID" dirty="0"/>
          </a:p>
        </p:txBody>
      </p:sp>
      <p:sp>
        <p:nvSpPr>
          <p:cNvPr id="5" name="Textplatzhalter 4">
            <a:extLst>
              <a:ext uri="{FF2B5EF4-FFF2-40B4-BE49-F238E27FC236}">
                <a16:creationId xmlns:a16="http://schemas.microsoft.com/office/drawing/2014/main" id="{7C7E1A1A-938A-B87E-6CA4-CE45B1F3A579}"/>
              </a:ext>
            </a:extLst>
          </p:cNvPr>
          <p:cNvSpPr>
            <a:spLocks noGrp="1"/>
          </p:cNvSpPr>
          <p:nvPr>
            <p:ph type="body" sz="quarter" idx="15"/>
          </p:nvPr>
        </p:nvSpPr>
        <p:spPr/>
        <p:txBody>
          <a:bodyPr/>
          <a:lstStyle/>
          <a:p>
            <a:r>
              <a:rPr lang="de-DE"/>
              <a:t>Ein mittelständisches Unternehmen implementierte eine EDR-Lösung, um seine IT-Infrastruktur gegen zunehmende Cyber-Bedrohungen zu sichern. Die EDR-Lösung überwachte alle Endpunkte und konnte eine Ransomware-Attacke in Echtzeit erkennen und abwehren.</a:t>
            </a:r>
          </a:p>
        </p:txBody>
      </p:sp>
      <p:sp>
        <p:nvSpPr>
          <p:cNvPr id="6" name="Textplatzhalter 5">
            <a:extLst>
              <a:ext uri="{FF2B5EF4-FFF2-40B4-BE49-F238E27FC236}">
                <a16:creationId xmlns:a16="http://schemas.microsoft.com/office/drawing/2014/main" id="{2C51BF7E-6ADA-ACF0-0A78-05223AC9412C}"/>
              </a:ext>
            </a:extLst>
          </p:cNvPr>
          <p:cNvSpPr>
            <a:spLocks noGrp="1"/>
          </p:cNvSpPr>
          <p:nvPr>
            <p:ph type="body" sz="quarter" idx="16"/>
          </p:nvPr>
        </p:nvSpPr>
        <p:spPr/>
        <p:txBody>
          <a:bodyPr/>
          <a:lstStyle/>
          <a:p>
            <a:r>
              <a:rPr lang="de-DE"/>
              <a:t>Unternehmensszenario</a:t>
            </a:r>
          </a:p>
        </p:txBody>
      </p:sp>
      <p:pic>
        <p:nvPicPr>
          <p:cNvPr id="10" name="Bildplatzhalter 9">
            <a:extLst>
              <a:ext uri="{FF2B5EF4-FFF2-40B4-BE49-F238E27FC236}">
                <a16:creationId xmlns:a16="http://schemas.microsoft.com/office/drawing/2014/main" id="{B515B93E-7D27-F277-A694-7FED4AE85AD9}"/>
              </a:ext>
            </a:extLst>
          </p:cNvPr>
          <p:cNvPicPr>
            <a:picLocks noGrp="1" noChangeAspect="1"/>
          </p:cNvPicPr>
          <p:nvPr>
            <p:ph type="pic" sz="quarter" idx="17"/>
          </p:nvPr>
        </p:nvPicPr>
        <p:blipFill>
          <a:blip r:embed="rId2"/>
          <a:srcRect t="7640" b="7640"/>
          <a:stretch>
            <a:fillRect/>
          </a:stretch>
        </p:blipFill>
        <p:spPr/>
      </p:pic>
      <p:sp>
        <p:nvSpPr>
          <p:cNvPr id="8" name="Textplatzhalter 7">
            <a:extLst>
              <a:ext uri="{FF2B5EF4-FFF2-40B4-BE49-F238E27FC236}">
                <a16:creationId xmlns:a16="http://schemas.microsoft.com/office/drawing/2014/main" id="{39F09431-CED3-A9C1-B5AE-2D277C572C29}"/>
              </a:ext>
            </a:extLst>
          </p:cNvPr>
          <p:cNvSpPr>
            <a:spLocks noGrp="1"/>
          </p:cNvSpPr>
          <p:nvPr>
            <p:ph type="body" sz="quarter" idx="18"/>
          </p:nvPr>
        </p:nvSpPr>
        <p:spPr/>
        <p:txBody>
          <a:bodyPr/>
          <a:lstStyle/>
          <a:p>
            <a:r>
              <a:rPr lang="de-DE"/>
              <a:t>Nach der Implementierung berichtete das Unternehmen über eine signifikante Verringerung der Sicherheitsvorfälle und eine schnellere Reaktionszeit auf erkannte Bedrohungen. Die EDR-Lösung ermöglichte eine detaillierte Analyse der Vorfälle, was zur Verbesserung der allgemeinen Sicherheitsrichtlinien beitrug.</a:t>
            </a:r>
          </a:p>
        </p:txBody>
      </p:sp>
      <p:sp>
        <p:nvSpPr>
          <p:cNvPr id="9" name="Textplatzhalter 8">
            <a:extLst>
              <a:ext uri="{FF2B5EF4-FFF2-40B4-BE49-F238E27FC236}">
                <a16:creationId xmlns:a16="http://schemas.microsoft.com/office/drawing/2014/main" id="{0836C70A-3762-B683-6215-7C86A1D48D86}"/>
              </a:ext>
            </a:extLst>
          </p:cNvPr>
          <p:cNvSpPr>
            <a:spLocks noGrp="1"/>
          </p:cNvSpPr>
          <p:nvPr>
            <p:ph type="body" sz="quarter" idx="19"/>
          </p:nvPr>
        </p:nvSpPr>
        <p:spPr/>
        <p:txBody>
          <a:bodyPr/>
          <a:lstStyle/>
          <a:p>
            <a:r>
              <a:rPr lang="de-DE"/>
              <a:t>Ergebnisse</a:t>
            </a:r>
          </a:p>
        </p:txBody>
      </p:sp>
    </p:spTree>
    <p:extLst>
      <p:ext uri="{BB962C8B-B14F-4D97-AF65-F5344CB8AC3E}">
        <p14:creationId xmlns:p14="http://schemas.microsoft.com/office/powerpoint/2010/main" val="142162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405945675"/>
              </p:ext>
            </p:extLst>
          </p:nvPr>
        </p:nvGraphicFramePr>
        <p:xfrm>
          <a:off x="1066800" y="1739900"/>
          <a:ext cx="2032000" cy="167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2962222823"/>
              </p:ext>
            </p:extLst>
          </p:nvPr>
        </p:nvGraphicFramePr>
        <p:xfrm>
          <a:off x="3784600" y="1739900"/>
          <a:ext cx="2032000" cy="1676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1039372297"/>
              </p:ext>
            </p:extLst>
          </p:nvPr>
        </p:nvGraphicFramePr>
        <p:xfrm>
          <a:off x="6426200" y="1739900"/>
          <a:ext cx="2032000" cy="1676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3"/>
          <p:cNvGraphicFramePr/>
          <p:nvPr>
            <p:extLst>
              <p:ext uri="{D42A27DB-BD31-4B8C-83A1-F6EECF244321}">
                <p14:modId xmlns:p14="http://schemas.microsoft.com/office/powerpoint/2010/main" val="3702761991"/>
              </p:ext>
            </p:extLst>
          </p:nvPr>
        </p:nvGraphicFramePr>
        <p:xfrm>
          <a:off x="9093200" y="1739900"/>
          <a:ext cx="2032000" cy="1676400"/>
        </p:xfrm>
        <a:graphic>
          <a:graphicData uri="http://schemas.openxmlformats.org/drawingml/2006/chart">
            <c:chart xmlns:c="http://schemas.openxmlformats.org/drawingml/2006/chart" xmlns:r="http://schemas.openxmlformats.org/officeDocument/2006/relationships" r:id="rId6"/>
          </a:graphicData>
        </a:graphic>
      </p:graphicFrame>
      <p:sp>
        <p:nvSpPr>
          <p:cNvPr id="25" name="Slide Number Placeholder 0"/>
          <p:cNvSpPr>
            <a:spLocks noGrp="1"/>
          </p:cNvSpPr>
          <p:nvPr>
            <p:ph type="sldNum" sz="quarter" idx="4294967295"/>
          </p:nvPr>
        </p:nvSpPr>
        <p:spPr>
          <a:xfrm>
            <a:off x="0" y="6172200"/>
            <a:ext cx="622300" cy="355600"/>
          </a:xfrm>
          <a:prstGeom prst="rect">
            <a:avLst/>
          </a:prstGeom>
          <a:extLst>
            <a:ext uri="{C572A759-6A51-4108-AA02-DFA0A04FC94B}">
              <ma14:wrappingTextBoxFlag xmlns="" xmlns:ma14="http://schemas.microsoft.com/office/mac/drawingml/2011/main" val="0"/>
            </a:ext>
          </a:extLst>
        </p:spPr>
        <p:txBody>
          <a:bodyPr anchor="ctr" anchorCtr="0"/>
          <a:lstStyle>
            <a:lvl1pPr marL="0" algn="l" defTabSz="1625519" rtl="0" eaLnBrk="1" latinLnBrk="0" hangingPunct="1">
              <a:defRPr sz="3200" kern="1200">
                <a:solidFill>
                  <a:schemeClr val="tx1"/>
                </a:solidFill>
                <a:latin typeface="+mn-lt"/>
                <a:ea typeface="+mn-ea"/>
                <a:cs typeface="+mn-cs"/>
              </a:defRPr>
            </a:lvl1pPr>
            <a:lvl2pPr marL="812760" algn="l" defTabSz="1625519" rtl="0" eaLnBrk="1" latinLnBrk="0" hangingPunct="1">
              <a:defRPr sz="3200" kern="1200">
                <a:solidFill>
                  <a:schemeClr val="tx1"/>
                </a:solidFill>
                <a:latin typeface="+mn-lt"/>
                <a:ea typeface="+mn-ea"/>
                <a:cs typeface="+mn-cs"/>
              </a:defRPr>
            </a:lvl2pPr>
            <a:lvl3pPr marL="1625519" algn="l" defTabSz="1625519" rtl="0" eaLnBrk="1" latinLnBrk="0" hangingPunct="1">
              <a:defRPr sz="3200" kern="1200">
                <a:solidFill>
                  <a:schemeClr val="tx1"/>
                </a:solidFill>
                <a:latin typeface="+mn-lt"/>
                <a:ea typeface="+mn-ea"/>
                <a:cs typeface="+mn-cs"/>
              </a:defRPr>
            </a:lvl3pPr>
            <a:lvl4pPr marL="2438278" algn="l" defTabSz="1625519" rtl="0" eaLnBrk="1" latinLnBrk="0" hangingPunct="1">
              <a:defRPr sz="3200" kern="1200">
                <a:solidFill>
                  <a:schemeClr val="tx1"/>
                </a:solidFill>
                <a:latin typeface="+mn-lt"/>
                <a:ea typeface="+mn-ea"/>
                <a:cs typeface="+mn-cs"/>
              </a:defRPr>
            </a:lvl4pPr>
            <a:lvl5pPr marL="3251037" algn="l" defTabSz="1625519" rtl="0" eaLnBrk="1" latinLnBrk="0" hangingPunct="1">
              <a:defRPr sz="3200" kern="1200">
                <a:solidFill>
                  <a:schemeClr val="tx1"/>
                </a:solidFill>
                <a:latin typeface="+mn-lt"/>
                <a:ea typeface="+mn-ea"/>
                <a:cs typeface="+mn-cs"/>
              </a:defRPr>
            </a:lvl5pPr>
            <a:lvl6pPr marL="4063797" algn="l" defTabSz="1625519" rtl="0" eaLnBrk="1" latinLnBrk="0" hangingPunct="1">
              <a:defRPr sz="3200" kern="1200">
                <a:solidFill>
                  <a:schemeClr val="tx1"/>
                </a:solidFill>
                <a:latin typeface="+mn-lt"/>
                <a:ea typeface="+mn-ea"/>
                <a:cs typeface="+mn-cs"/>
              </a:defRPr>
            </a:lvl6pPr>
            <a:lvl7pPr marL="4876557" algn="l" defTabSz="1625519" rtl="0" eaLnBrk="1" latinLnBrk="0" hangingPunct="1">
              <a:defRPr sz="3200" kern="1200">
                <a:solidFill>
                  <a:schemeClr val="tx1"/>
                </a:solidFill>
                <a:latin typeface="+mn-lt"/>
                <a:ea typeface="+mn-ea"/>
                <a:cs typeface="+mn-cs"/>
              </a:defRPr>
            </a:lvl7pPr>
            <a:lvl8pPr marL="5689315" algn="l" defTabSz="1625519" rtl="0" eaLnBrk="1" latinLnBrk="0" hangingPunct="1">
              <a:defRPr sz="3200" kern="1200">
                <a:solidFill>
                  <a:schemeClr val="tx1"/>
                </a:solidFill>
                <a:latin typeface="+mn-lt"/>
                <a:ea typeface="+mn-ea"/>
                <a:cs typeface="+mn-cs"/>
              </a:defRPr>
            </a:lvl8pPr>
            <a:lvl9pPr marL="6502075" algn="l" defTabSz="1625519" rtl="0" eaLnBrk="1" latinLnBrk="0" hangingPunct="1">
              <a:defRPr sz="3200" kern="1200">
                <a:solidFill>
                  <a:schemeClr val="tx1"/>
                </a:solidFill>
                <a:latin typeface="+mn-lt"/>
                <a:ea typeface="+mn-ea"/>
                <a:cs typeface="+mn-cs"/>
              </a:defRPr>
            </a:lvl9pPr>
          </a:lstStyle>
          <a:p>
            <a:pPr algn="ctr"/>
            <a:fld id="{F7021451-1387-4CA6-816F-3879F97B5CBC}" type="slidenum">
              <a:rPr lang="en-US" sz="1210" b="0">
                <a:solidFill>
                  <a:srgbClr val="232220"/>
                </a:solidFill>
                <a:latin typeface="Montserrat"/>
              </a:rPr>
              <a:pPr algn="ctr"/>
              <a:t>8</a:t>
            </a:fld>
            <a:endParaRPr lang="en-US" sz="1210">
              <a:solidFill>
                <a:srgbClr val="232220"/>
              </a:solidFill>
              <a:latin typeface="Montserrat"/>
            </a:endParaRPr>
          </a:p>
        </p:txBody>
      </p:sp>
      <p:sp>
        <p:nvSpPr>
          <p:cNvPr id="6" name="Textfeld 5">
            <a:extLst>
              <a:ext uri="{FF2B5EF4-FFF2-40B4-BE49-F238E27FC236}">
                <a16:creationId xmlns:a16="http://schemas.microsoft.com/office/drawing/2014/main" id="{248C5B0A-6CF2-4DB0-AF62-DD99412B242F}"/>
              </a:ext>
            </a:extLst>
          </p:cNvPr>
          <p:cNvSpPr txBox="1"/>
          <p:nvPr/>
        </p:nvSpPr>
        <p:spPr>
          <a:xfrm>
            <a:off x="939800" y="304800"/>
            <a:ext cx="10299700" cy="850900"/>
          </a:xfrm>
          <a:prstGeom prst="rect">
            <a:avLst/>
          </a:prstGeom>
          <a:noFill/>
        </p:spPr>
        <p:txBody>
          <a:bodyPr vertOverflow="overflow" vert="horz" wrap="square" rtlCol="0" anchor="t" anchorCtr="0">
            <a:spAutoFit/>
          </a:bodyPr>
          <a:lstStyle/>
          <a:p>
            <a:r>
              <a:rPr lang="de-DE" sz="4400">
                <a:latin typeface="Montserrat ExtraBold"/>
                <a:ea typeface="Open Sans"/>
                <a:cs typeface="Open Sans"/>
              </a:rPr>
              <a:t>Marktanalyse</a:t>
            </a:r>
          </a:p>
        </p:txBody>
      </p:sp>
      <p:sp>
        <p:nvSpPr>
          <p:cNvPr id="7" name="Textfeld 6">
            <a:extLst>
              <a:ext uri="{FF2B5EF4-FFF2-40B4-BE49-F238E27FC236}">
                <a16:creationId xmlns:a16="http://schemas.microsoft.com/office/drawing/2014/main" id="{73BC5C6F-A72C-43A6-B174-58989B0985A3}"/>
              </a:ext>
            </a:extLst>
          </p:cNvPr>
          <p:cNvSpPr txBox="1"/>
          <p:nvPr/>
        </p:nvSpPr>
        <p:spPr>
          <a:xfrm>
            <a:off x="16256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45%</a:t>
            </a:r>
          </a:p>
        </p:txBody>
      </p:sp>
      <p:sp>
        <p:nvSpPr>
          <p:cNvPr id="8" name="Textfeld 7">
            <a:extLst>
              <a:ext uri="{FF2B5EF4-FFF2-40B4-BE49-F238E27FC236}">
                <a16:creationId xmlns:a16="http://schemas.microsoft.com/office/drawing/2014/main" id="{B23DABCB-4EAF-43D9-83B2-B7AA4F53375A}"/>
              </a:ext>
            </a:extLst>
          </p:cNvPr>
          <p:cNvSpPr txBox="1"/>
          <p:nvPr/>
        </p:nvSpPr>
        <p:spPr>
          <a:xfrm>
            <a:off x="43307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30%</a:t>
            </a:r>
          </a:p>
        </p:txBody>
      </p:sp>
      <p:sp>
        <p:nvSpPr>
          <p:cNvPr id="9" name="Textfeld 8">
            <a:extLst>
              <a:ext uri="{FF2B5EF4-FFF2-40B4-BE49-F238E27FC236}">
                <a16:creationId xmlns:a16="http://schemas.microsoft.com/office/drawing/2014/main" id="{C3B82FFA-073D-47FF-99CB-C13EFBD529D1}"/>
              </a:ext>
            </a:extLst>
          </p:cNvPr>
          <p:cNvSpPr txBox="1"/>
          <p:nvPr/>
        </p:nvSpPr>
        <p:spPr>
          <a:xfrm>
            <a:off x="69723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20%</a:t>
            </a:r>
          </a:p>
        </p:txBody>
      </p:sp>
      <p:sp>
        <p:nvSpPr>
          <p:cNvPr id="10" name="Textfeld 9">
            <a:extLst>
              <a:ext uri="{FF2B5EF4-FFF2-40B4-BE49-F238E27FC236}">
                <a16:creationId xmlns:a16="http://schemas.microsoft.com/office/drawing/2014/main" id="{BF527A97-E996-4623-A459-E0DB6542FB66}"/>
              </a:ext>
            </a:extLst>
          </p:cNvPr>
          <p:cNvSpPr txBox="1"/>
          <p:nvPr/>
        </p:nvSpPr>
        <p:spPr>
          <a:xfrm>
            <a:off x="9639300" y="2349500"/>
            <a:ext cx="914400" cy="457200"/>
          </a:xfrm>
          <a:prstGeom prst="rect">
            <a:avLst/>
          </a:prstGeom>
          <a:noFill/>
        </p:spPr>
        <p:txBody>
          <a:bodyPr vertOverflow="overflow" vert="horz" wrap="square" rtlCol="0" anchor="ctr" anchorCtr="1">
            <a:spAutoFit/>
          </a:bodyPr>
          <a:lstStyle/>
          <a:p>
            <a:pPr algn="ctr"/>
            <a:r>
              <a:rPr lang="de-DE" sz="2400">
                <a:latin typeface="Open Sans"/>
                <a:ea typeface="Open Sans"/>
                <a:cs typeface="Open Sans"/>
              </a:rPr>
              <a:t>5%</a:t>
            </a:r>
          </a:p>
        </p:txBody>
      </p:sp>
      <p:sp>
        <p:nvSpPr>
          <p:cNvPr id="11" name="Textfeld 10">
            <a:extLst>
              <a:ext uri="{FF2B5EF4-FFF2-40B4-BE49-F238E27FC236}">
                <a16:creationId xmlns:a16="http://schemas.microsoft.com/office/drawing/2014/main" id="{3EADEFF9-F68D-4164-9976-4B9E57E43B60}"/>
              </a:ext>
            </a:extLst>
          </p:cNvPr>
          <p:cNvSpPr txBox="1"/>
          <p:nvPr/>
        </p:nvSpPr>
        <p:spPr>
          <a:xfrm>
            <a:off x="3657600" y="3543300"/>
            <a:ext cx="2273300" cy="469900"/>
          </a:xfrm>
          <a:prstGeom prst="rect">
            <a:avLst/>
          </a:prstGeom>
          <a:noFill/>
        </p:spPr>
        <p:txBody>
          <a:bodyPr vertOverflow="overflow" vert="horz" wrap="square" rtlCol="0" anchor="b" anchorCtr="1">
            <a:spAutoFit/>
          </a:bodyPr>
          <a:lstStyle/>
          <a:p>
            <a:pPr algn="ctr"/>
            <a:r>
              <a:rPr lang="de-DE" sz="1450" b="1"/>
              <a:t>Nordamerika</a:t>
            </a:r>
          </a:p>
        </p:txBody>
      </p:sp>
      <p:sp>
        <p:nvSpPr>
          <p:cNvPr id="12" name="Textfeld 11">
            <a:extLst>
              <a:ext uri="{FF2B5EF4-FFF2-40B4-BE49-F238E27FC236}">
                <a16:creationId xmlns:a16="http://schemas.microsoft.com/office/drawing/2014/main" id="{D03BA7DE-4743-4C5F-8B8C-022772ED68A6}"/>
              </a:ext>
            </a:extLst>
          </p:cNvPr>
          <p:cNvSpPr txBox="1"/>
          <p:nvPr/>
        </p:nvSpPr>
        <p:spPr>
          <a:xfrm>
            <a:off x="939800" y="4140200"/>
            <a:ext cx="22733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Nordamerika hat mit 45% den größten Marktanteil bei der Nutzung von EDR-Lösungen, was auf die hohe Zahl von Unternehmen und die starke Regulierung im Bereich der IT-Sicherheit zurückzuführen ist.</a:t>
            </a:r>
          </a:p>
        </p:txBody>
      </p:sp>
      <p:sp>
        <p:nvSpPr>
          <p:cNvPr id="13" name="Textfeld 12">
            <a:extLst>
              <a:ext uri="{FF2B5EF4-FFF2-40B4-BE49-F238E27FC236}">
                <a16:creationId xmlns:a16="http://schemas.microsoft.com/office/drawing/2014/main" id="{AFB70135-626D-4B48-9A27-54DF170D7378}"/>
              </a:ext>
            </a:extLst>
          </p:cNvPr>
          <p:cNvSpPr txBox="1"/>
          <p:nvPr/>
        </p:nvSpPr>
        <p:spPr>
          <a:xfrm>
            <a:off x="952500" y="3543300"/>
            <a:ext cx="2273300" cy="469900"/>
          </a:xfrm>
          <a:prstGeom prst="rect">
            <a:avLst/>
          </a:prstGeom>
          <a:noFill/>
        </p:spPr>
        <p:txBody>
          <a:bodyPr vertOverflow="overflow" vert="horz" wrap="square" rtlCol="0" anchor="b" anchorCtr="1">
            <a:spAutoFit/>
          </a:bodyPr>
          <a:lstStyle/>
          <a:p>
            <a:pPr algn="ctr"/>
            <a:r>
              <a:rPr lang="de-DE" sz="1450" b="1"/>
              <a:t>Europa</a:t>
            </a:r>
          </a:p>
        </p:txBody>
      </p:sp>
      <p:sp>
        <p:nvSpPr>
          <p:cNvPr id="14" name="Textfeld 13">
            <a:extLst>
              <a:ext uri="{FF2B5EF4-FFF2-40B4-BE49-F238E27FC236}">
                <a16:creationId xmlns:a16="http://schemas.microsoft.com/office/drawing/2014/main" id="{A587E3F6-DC34-4678-AB71-DC7649106180}"/>
              </a:ext>
            </a:extLst>
          </p:cNvPr>
          <p:cNvSpPr txBox="1"/>
          <p:nvPr/>
        </p:nvSpPr>
        <p:spPr>
          <a:xfrm>
            <a:off x="3644900" y="4140200"/>
            <a:ext cx="22733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Europa folgt mit einem Marktanteil von 30%, da immer mehr europäische Unternehmen EDR-Lösungen einsetzen, um sich gegen die wachsende Anzahl von Cyber-Bedrohungen zu schützen.</a:t>
            </a:r>
          </a:p>
        </p:txBody>
      </p:sp>
      <p:sp>
        <p:nvSpPr>
          <p:cNvPr id="15" name="Textfeld 14">
            <a:extLst>
              <a:ext uri="{FF2B5EF4-FFF2-40B4-BE49-F238E27FC236}">
                <a16:creationId xmlns:a16="http://schemas.microsoft.com/office/drawing/2014/main" id="{655B6D5C-E337-4AC6-B3E9-44076BD64E3F}"/>
              </a:ext>
            </a:extLst>
          </p:cNvPr>
          <p:cNvSpPr txBox="1"/>
          <p:nvPr/>
        </p:nvSpPr>
        <p:spPr>
          <a:xfrm>
            <a:off x="6299200" y="3543300"/>
            <a:ext cx="2273300" cy="469900"/>
          </a:xfrm>
          <a:prstGeom prst="rect">
            <a:avLst/>
          </a:prstGeom>
          <a:noFill/>
        </p:spPr>
        <p:txBody>
          <a:bodyPr vertOverflow="overflow" vert="horz" wrap="square" rtlCol="0" anchor="b" anchorCtr="1">
            <a:spAutoFit/>
          </a:bodyPr>
          <a:lstStyle/>
          <a:p>
            <a:pPr algn="ctr"/>
            <a:r>
              <a:rPr lang="de-DE" sz="1450" b="1"/>
              <a:t>Asien-Pazifik</a:t>
            </a:r>
          </a:p>
        </p:txBody>
      </p:sp>
      <p:sp>
        <p:nvSpPr>
          <p:cNvPr id="16" name="Textfeld 15">
            <a:extLst>
              <a:ext uri="{FF2B5EF4-FFF2-40B4-BE49-F238E27FC236}">
                <a16:creationId xmlns:a16="http://schemas.microsoft.com/office/drawing/2014/main" id="{8EFD2AD6-CBBF-4F7F-9089-B70907418C14}"/>
              </a:ext>
            </a:extLst>
          </p:cNvPr>
          <p:cNvSpPr txBox="1"/>
          <p:nvPr/>
        </p:nvSpPr>
        <p:spPr>
          <a:xfrm>
            <a:off x="6299200" y="4140200"/>
            <a:ext cx="22733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Der Asien-Pazifik-Raum macht 20% des EDR-Marktes aus. Die steigende Digitalisierung und zunehmende Cyberbedrohungen in dieser Region treiben die Akzeptanz von EDR-Technologien voran.</a:t>
            </a:r>
          </a:p>
        </p:txBody>
      </p:sp>
      <p:sp>
        <p:nvSpPr>
          <p:cNvPr id="17" name="Textfeld 16">
            <a:extLst>
              <a:ext uri="{FF2B5EF4-FFF2-40B4-BE49-F238E27FC236}">
                <a16:creationId xmlns:a16="http://schemas.microsoft.com/office/drawing/2014/main" id="{3169E6A7-020E-49D7-9362-726F7F12AE8C}"/>
              </a:ext>
            </a:extLst>
          </p:cNvPr>
          <p:cNvSpPr txBox="1"/>
          <p:nvPr/>
        </p:nvSpPr>
        <p:spPr>
          <a:xfrm>
            <a:off x="8966200" y="3530600"/>
            <a:ext cx="2273300" cy="469900"/>
          </a:xfrm>
          <a:prstGeom prst="rect">
            <a:avLst/>
          </a:prstGeom>
          <a:noFill/>
        </p:spPr>
        <p:txBody>
          <a:bodyPr vertOverflow="overflow" vert="horz" wrap="square" rtlCol="0" anchor="b" anchorCtr="1">
            <a:spAutoFit/>
          </a:bodyPr>
          <a:lstStyle/>
          <a:p>
            <a:pPr algn="ctr"/>
            <a:r>
              <a:rPr lang="de-DE" sz="1450" b="1"/>
              <a:t>Andere Regionen</a:t>
            </a:r>
          </a:p>
        </p:txBody>
      </p:sp>
      <p:sp>
        <p:nvSpPr>
          <p:cNvPr id="18" name="Textfeld 17">
            <a:extLst>
              <a:ext uri="{FF2B5EF4-FFF2-40B4-BE49-F238E27FC236}">
                <a16:creationId xmlns:a16="http://schemas.microsoft.com/office/drawing/2014/main" id="{54A64088-457B-488E-92C5-EF76D5260794}"/>
              </a:ext>
            </a:extLst>
          </p:cNvPr>
          <p:cNvSpPr txBox="1"/>
          <p:nvPr/>
        </p:nvSpPr>
        <p:spPr>
          <a:xfrm>
            <a:off x="8953500" y="4140200"/>
            <a:ext cx="2273300" cy="2387600"/>
          </a:xfrm>
          <a:prstGeom prst="rect">
            <a:avLst/>
          </a:prstGeom>
          <a:noFill/>
        </p:spPr>
        <p:txBody>
          <a:bodyPr vertOverflow="overflow" vert="horz" wrap="square" rtlCol="0" anchor="t">
            <a:spAutoFit/>
          </a:bodyPr>
          <a:lstStyle/>
          <a:p>
            <a:pPr algn="ctr"/>
            <a:r>
              <a:rPr lang="de-DE" sz="1400">
                <a:latin typeface="Open Sans"/>
                <a:ea typeface="Open Sans"/>
                <a:cs typeface="Open Sans"/>
              </a:rPr>
              <a:t>Andere Regionen weltweit tragen 5% zur EDR-Marktdurchdringung bei. Hier ist die Akzeptanz noch im Aufbau, doch die Prävalenz und Notwendigkeit von IT-Sicherheit nimmt zu.</a:t>
            </a:r>
          </a:p>
        </p:txBody>
      </p:sp>
    </p:spTree>
    <p:extLst>
      <p:ext uri="{BB962C8B-B14F-4D97-AF65-F5344CB8AC3E}">
        <p14:creationId xmlns:p14="http://schemas.microsoft.com/office/powerpoint/2010/main" val="420207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21F39-0F6F-9845-179A-B6198A5C0C61}"/>
              </a:ext>
            </a:extLst>
          </p:cNvPr>
          <p:cNvSpPr>
            <a:spLocks noGrp="1"/>
          </p:cNvSpPr>
          <p:nvPr>
            <p:ph type="title"/>
          </p:nvPr>
        </p:nvSpPr>
        <p:spPr/>
        <p:txBody>
          <a:bodyPr>
            <a:normAutofit fontScale="90000"/>
          </a:bodyPr>
          <a:lstStyle/>
          <a:p>
            <a:r>
              <a:rPr lang="de-DE"/>
              <a:t>Wichtige Anbieter von EDR-Lösungen</a:t>
            </a:r>
          </a:p>
        </p:txBody>
      </p:sp>
      <p:sp>
        <p:nvSpPr>
          <p:cNvPr id="3" name="Fußzeilenplatzhalter 2">
            <a:extLst>
              <a:ext uri="{FF2B5EF4-FFF2-40B4-BE49-F238E27FC236}">
                <a16:creationId xmlns:a16="http://schemas.microsoft.com/office/drawing/2014/main" id="{CF223D78-815E-54DB-33D2-707AC853838E}"/>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386A4E4A-08D7-D533-AC63-55EA595D1410}"/>
              </a:ext>
            </a:extLst>
          </p:cNvPr>
          <p:cNvSpPr>
            <a:spLocks noGrp="1"/>
          </p:cNvSpPr>
          <p:nvPr>
            <p:ph type="sldNum" sz="quarter" idx="11"/>
          </p:nvPr>
        </p:nvSpPr>
        <p:spPr/>
        <p:txBody>
          <a:bodyPr/>
          <a:lstStyle/>
          <a:p>
            <a:fld id="{F5342A4C-1D06-4798-B51F-D5804CA03D28}" type="slidenum">
              <a:rPr lang="en-ID" smtClean="0"/>
              <a:pPr/>
              <a:t>9</a:t>
            </a:fld>
            <a:endParaRPr lang="en-ID" dirty="0"/>
          </a:p>
        </p:txBody>
      </p:sp>
      <p:sp>
        <p:nvSpPr>
          <p:cNvPr id="5" name="Textplatzhalter 4">
            <a:extLst>
              <a:ext uri="{FF2B5EF4-FFF2-40B4-BE49-F238E27FC236}">
                <a16:creationId xmlns:a16="http://schemas.microsoft.com/office/drawing/2014/main" id="{95EAC48F-6525-047E-8838-951027158C87}"/>
              </a:ext>
            </a:extLst>
          </p:cNvPr>
          <p:cNvSpPr>
            <a:spLocks noGrp="1"/>
          </p:cNvSpPr>
          <p:nvPr>
            <p:ph type="body" sz="quarter" idx="15"/>
          </p:nvPr>
        </p:nvSpPr>
        <p:spPr/>
        <p:txBody>
          <a:bodyPr/>
          <a:lstStyle/>
          <a:p>
            <a:r>
              <a:rPr lang="de-DE"/>
              <a:t>CrowdStrike ist ein führender Anbieter von EDR-Lösungen. Ihr Produkt Falcon bietet umfassende Bedrohungserkennung und -abwehr, schnelles Sammeln von Bedrohungsdaten und vollständige Transparenz in Echtzeit.</a:t>
            </a:r>
          </a:p>
        </p:txBody>
      </p:sp>
      <p:pic>
        <p:nvPicPr>
          <p:cNvPr id="12" name="Bildplatzhalter 11">
            <a:extLst>
              <a:ext uri="{FF2B5EF4-FFF2-40B4-BE49-F238E27FC236}">
                <a16:creationId xmlns:a16="http://schemas.microsoft.com/office/drawing/2014/main" id="{B42CB55B-C6F8-265A-2967-425A5E38B7F0}"/>
              </a:ext>
            </a:extLst>
          </p:cNvPr>
          <p:cNvPicPr>
            <a:picLocks noGrp="1" noChangeAspect="1"/>
          </p:cNvPicPr>
          <p:nvPr>
            <p:ph type="pic" sz="quarter" idx="17"/>
          </p:nvPr>
        </p:nvPicPr>
        <p:blipFill>
          <a:blip r:embed="rId2"/>
          <a:srcRect l="23448" r="23448"/>
          <a:stretch>
            <a:fillRect/>
          </a:stretch>
        </p:blipFill>
        <p:spPr/>
      </p:pic>
      <p:sp>
        <p:nvSpPr>
          <p:cNvPr id="7" name="Textplatzhalter 6">
            <a:extLst>
              <a:ext uri="{FF2B5EF4-FFF2-40B4-BE49-F238E27FC236}">
                <a16:creationId xmlns:a16="http://schemas.microsoft.com/office/drawing/2014/main" id="{A4648A88-AB6C-C88A-DE34-F54727587527}"/>
              </a:ext>
            </a:extLst>
          </p:cNvPr>
          <p:cNvSpPr>
            <a:spLocks noGrp="1"/>
          </p:cNvSpPr>
          <p:nvPr>
            <p:ph type="body" sz="quarter" idx="18"/>
          </p:nvPr>
        </p:nvSpPr>
        <p:spPr/>
        <p:txBody>
          <a:bodyPr/>
          <a:lstStyle/>
          <a:p>
            <a:r>
              <a:rPr lang="de-DE"/>
              <a:t>Symantec bietet mit seiner EDR-Plattform vollständigen Schutz für Endpunkte. Diese Lösung kombiniert maschinelles Lernen und heuristische Analysen, um Bedrohungen zu identifizieren und sofort zu bekämpfen.</a:t>
            </a:r>
          </a:p>
        </p:txBody>
      </p:sp>
      <p:sp>
        <p:nvSpPr>
          <p:cNvPr id="8" name="Textplatzhalter 7">
            <a:extLst>
              <a:ext uri="{FF2B5EF4-FFF2-40B4-BE49-F238E27FC236}">
                <a16:creationId xmlns:a16="http://schemas.microsoft.com/office/drawing/2014/main" id="{10D218B4-025A-7FF9-F34D-C9071D2D3EF1}"/>
              </a:ext>
            </a:extLst>
          </p:cNvPr>
          <p:cNvSpPr>
            <a:spLocks noGrp="1"/>
          </p:cNvSpPr>
          <p:nvPr>
            <p:ph type="body" sz="quarter" idx="19"/>
          </p:nvPr>
        </p:nvSpPr>
        <p:spPr/>
        <p:txBody>
          <a:bodyPr/>
          <a:lstStyle/>
          <a:p>
            <a:r>
              <a:rPr lang="de-DE"/>
              <a:t>Carbon Black, ein Unternehmen von VMware, bietet cloud-basierte EDR-Lösungen, die sowohl Continuous Monitoring als auch umfassende Bedrohungsanalytik integrieren, um Sicherheitsvorfälle frühzeitig zu erkennen und anzugehen.</a:t>
            </a:r>
          </a:p>
        </p:txBody>
      </p:sp>
      <p:sp>
        <p:nvSpPr>
          <p:cNvPr id="9" name="Textplatzhalter 8">
            <a:extLst>
              <a:ext uri="{FF2B5EF4-FFF2-40B4-BE49-F238E27FC236}">
                <a16:creationId xmlns:a16="http://schemas.microsoft.com/office/drawing/2014/main" id="{6FC35210-27CE-1C5F-1EFE-515CCF7D9D91}"/>
              </a:ext>
            </a:extLst>
          </p:cNvPr>
          <p:cNvSpPr>
            <a:spLocks noGrp="1"/>
          </p:cNvSpPr>
          <p:nvPr>
            <p:ph type="body" sz="quarter" idx="16"/>
          </p:nvPr>
        </p:nvSpPr>
        <p:spPr/>
        <p:txBody>
          <a:bodyPr/>
          <a:lstStyle/>
          <a:p>
            <a:r>
              <a:rPr lang="de-DE"/>
              <a:t>CrowdStrike</a:t>
            </a:r>
          </a:p>
        </p:txBody>
      </p:sp>
      <p:sp>
        <p:nvSpPr>
          <p:cNvPr id="10" name="Textplatzhalter 9">
            <a:extLst>
              <a:ext uri="{FF2B5EF4-FFF2-40B4-BE49-F238E27FC236}">
                <a16:creationId xmlns:a16="http://schemas.microsoft.com/office/drawing/2014/main" id="{43E012D7-694D-5F2D-ACC3-CC0487C7E472}"/>
              </a:ext>
            </a:extLst>
          </p:cNvPr>
          <p:cNvSpPr>
            <a:spLocks noGrp="1"/>
          </p:cNvSpPr>
          <p:nvPr>
            <p:ph type="body" sz="quarter" idx="20"/>
          </p:nvPr>
        </p:nvSpPr>
        <p:spPr/>
        <p:txBody>
          <a:bodyPr/>
          <a:lstStyle/>
          <a:p>
            <a:r>
              <a:rPr lang="de-DE"/>
              <a:t>Symantec</a:t>
            </a:r>
          </a:p>
        </p:txBody>
      </p:sp>
      <p:sp>
        <p:nvSpPr>
          <p:cNvPr id="11" name="Textplatzhalter 10">
            <a:extLst>
              <a:ext uri="{FF2B5EF4-FFF2-40B4-BE49-F238E27FC236}">
                <a16:creationId xmlns:a16="http://schemas.microsoft.com/office/drawing/2014/main" id="{F99A02B4-DD50-A9B9-B68C-A3EE6384E9AF}"/>
              </a:ext>
            </a:extLst>
          </p:cNvPr>
          <p:cNvSpPr>
            <a:spLocks noGrp="1"/>
          </p:cNvSpPr>
          <p:nvPr>
            <p:ph type="body" sz="quarter" idx="21"/>
          </p:nvPr>
        </p:nvSpPr>
        <p:spPr/>
        <p:txBody>
          <a:bodyPr/>
          <a:lstStyle/>
          <a:p>
            <a:r>
              <a:rPr lang="de-DE"/>
              <a:t>Carbon Black</a:t>
            </a:r>
          </a:p>
        </p:txBody>
      </p:sp>
    </p:spTree>
    <p:extLst>
      <p:ext uri="{BB962C8B-B14F-4D97-AF65-F5344CB8AC3E}">
        <p14:creationId xmlns:p14="http://schemas.microsoft.com/office/powerpoint/2010/main" val="366326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2032A-B917-349A-63FD-EDFB002A7CE8}"/>
              </a:ext>
            </a:extLst>
          </p:cNvPr>
          <p:cNvSpPr>
            <a:spLocks noGrp="1"/>
          </p:cNvSpPr>
          <p:nvPr>
            <p:ph type="title"/>
          </p:nvPr>
        </p:nvSpPr>
        <p:spPr/>
        <p:txBody>
          <a:bodyPr>
            <a:normAutofit fontScale="90000"/>
          </a:bodyPr>
          <a:lstStyle/>
          <a:p>
            <a:r>
              <a:rPr lang="de-DE"/>
              <a:t>Schlussfolgerungen und Empfehlungen</a:t>
            </a:r>
          </a:p>
        </p:txBody>
      </p:sp>
      <p:sp>
        <p:nvSpPr>
          <p:cNvPr id="3" name="Fußzeilenplatzhalter 2">
            <a:extLst>
              <a:ext uri="{FF2B5EF4-FFF2-40B4-BE49-F238E27FC236}">
                <a16:creationId xmlns:a16="http://schemas.microsoft.com/office/drawing/2014/main" id="{2195F1E9-3D44-8A8D-78BF-C706B48DAFB7}"/>
              </a:ext>
            </a:extLst>
          </p:cNvPr>
          <p:cNvSpPr>
            <a:spLocks noGrp="1"/>
          </p:cNvSpPr>
          <p:nvPr>
            <p:ph type="ftr" sz="quarter" idx="10"/>
          </p:nvPr>
        </p:nvSpPr>
        <p:spPr/>
        <p:txBody>
          <a:bodyPr/>
          <a:lstStyle/>
          <a:p>
            <a:r>
              <a:rPr lang="en-US"/>
              <a:t>ENDPOINT DETECTION AND RESPONSE (EDR)</a:t>
            </a:r>
            <a:endParaRPr lang="en-ID" dirty="0"/>
          </a:p>
        </p:txBody>
      </p:sp>
      <p:sp>
        <p:nvSpPr>
          <p:cNvPr id="4" name="Foliennummernplatzhalter 3">
            <a:extLst>
              <a:ext uri="{FF2B5EF4-FFF2-40B4-BE49-F238E27FC236}">
                <a16:creationId xmlns:a16="http://schemas.microsoft.com/office/drawing/2014/main" id="{6EDE5F49-00E1-4F51-06F4-C9BF4860AFB3}"/>
              </a:ext>
            </a:extLst>
          </p:cNvPr>
          <p:cNvSpPr>
            <a:spLocks noGrp="1"/>
          </p:cNvSpPr>
          <p:nvPr>
            <p:ph type="sldNum" sz="quarter" idx="11"/>
          </p:nvPr>
        </p:nvSpPr>
        <p:spPr/>
        <p:txBody>
          <a:bodyPr/>
          <a:lstStyle/>
          <a:p>
            <a:fld id="{F5342A4C-1D06-4798-B51F-D5804CA03D28}" type="slidenum">
              <a:rPr lang="en-ID" smtClean="0"/>
              <a:pPr/>
              <a:t>10</a:t>
            </a:fld>
            <a:endParaRPr lang="en-ID" dirty="0"/>
          </a:p>
        </p:txBody>
      </p:sp>
      <p:pic>
        <p:nvPicPr>
          <p:cNvPr id="10" name="Bildplatzhalter 9">
            <a:extLst>
              <a:ext uri="{FF2B5EF4-FFF2-40B4-BE49-F238E27FC236}">
                <a16:creationId xmlns:a16="http://schemas.microsoft.com/office/drawing/2014/main" id="{54C27F42-9FB2-D7A4-BE6C-6ED712B21702}"/>
              </a:ext>
            </a:extLst>
          </p:cNvPr>
          <p:cNvPicPr>
            <a:picLocks noGrp="1" noChangeAspect="1"/>
          </p:cNvPicPr>
          <p:nvPr>
            <p:ph type="pic" sz="quarter" idx="12"/>
          </p:nvPr>
        </p:nvPicPr>
        <p:blipFill>
          <a:blip r:embed="rId2"/>
          <a:srcRect t="12385" b="12385"/>
          <a:stretch>
            <a:fillRect/>
          </a:stretch>
        </p:blipFill>
        <p:spPr/>
      </p:pic>
      <p:sp>
        <p:nvSpPr>
          <p:cNvPr id="6" name="Textplatzhalter 5">
            <a:extLst>
              <a:ext uri="{FF2B5EF4-FFF2-40B4-BE49-F238E27FC236}">
                <a16:creationId xmlns:a16="http://schemas.microsoft.com/office/drawing/2014/main" id="{3806ECD8-0A23-FEAD-6EC6-58725C9C731A}"/>
              </a:ext>
            </a:extLst>
          </p:cNvPr>
          <p:cNvSpPr>
            <a:spLocks noGrp="1"/>
          </p:cNvSpPr>
          <p:nvPr>
            <p:ph type="body" sz="quarter" idx="15"/>
          </p:nvPr>
        </p:nvSpPr>
        <p:spPr/>
        <p:txBody>
          <a:bodyPr>
            <a:normAutofit lnSpcReduction="10000"/>
          </a:bodyPr>
          <a:lstStyle/>
          <a:p>
            <a:r>
              <a:rPr lang="de-DE"/>
              <a:t>EDR-Lösungen bieten entscheidende Vorteile für die IT-Sicherheit von Unternehmen, darunter erhöhte Sicherheit, verbesserte Sichtbarkeit und schnelle Reaktionszeiten auf Bedrohungen. Die Implementierung kann zwar herausfordernd sein, doch die langfristigen Vorteile überwiegen die anfänglichen Hürden. Es wird empfohlen, eine gründliche Marktanalyse durchzuführen und die passende EDR-Lösung auszuwählen, um die spezifischen Bedürfnisse des Unternehmens zu erfüllen.</a:t>
            </a:r>
          </a:p>
        </p:txBody>
      </p:sp>
      <p:pic>
        <p:nvPicPr>
          <p:cNvPr id="11" name="Bildplatzhalter 10">
            <a:extLst>
              <a:ext uri="{FF2B5EF4-FFF2-40B4-BE49-F238E27FC236}">
                <a16:creationId xmlns:a16="http://schemas.microsoft.com/office/drawing/2014/main" id="{FA895EFF-B08D-D432-D390-F5B86EA96C52}"/>
              </a:ext>
            </a:extLst>
          </p:cNvPr>
          <p:cNvPicPr>
            <a:picLocks noGrp="1" noChangeAspect="1"/>
          </p:cNvPicPr>
          <p:nvPr>
            <p:ph type="pic" sz="quarter" idx="17"/>
          </p:nvPr>
        </p:nvPicPr>
        <p:blipFill>
          <a:blip r:embed="rId3"/>
          <a:srcRect l="14603" r="14603"/>
          <a:stretch>
            <a:fillRect/>
          </a:stretch>
        </p:blipFill>
        <p:spPr/>
      </p:pic>
      <p:pic>
        <p:nvPicPr>
          <p:cNvPr id="12" name="Bildplatzhalter 11">
            <a:extLst>
              <a:ext uri="{FF2B5EF4-FFF2-40B4-BE49-F238E27FC236}">
                <a16:creationId xmlns:a16="http://schemas.microsoft.com/office/drawing/2014/main" id="{170F12B7-D360-E692-3546-B19085244A37}"/>
              </a:ext>
            </a:extLst>
          </p:cNvPr>
          <p:cNvPicPr>
            <a:picLocks noGrp="1" noChangeAspect="1"/>
          </p:cNvPicPr>
          <p:nvPr>
            <p:ph type="pic" sz="quarter" idx="18"/>
          </p:nvPr>
        </p:nvPicPr>
        <p:blipFill>
          <a:blip r:embed="rId4"/>
          <a:srcRect t="23538" b="23538"/>
          <a:stretch>
            <a:fillRect/>
          </a:stretch>
        </p:blipFill>
        <p:spPr/>
      </p:pic>
      <p:sp>
        <p:nvSpPr>
          <p:cNvPr id="9" name="Textplatzhalter 8">
            <a:extLst>
              <a:ext uri="{FF2B5EF4-FFF2-40B4-BE49-F238E27FC236}">
                <a16:creationId xmlns:a16="http://schemas.microsoft.com/office/drawing/2014/main" id="{2F48FCA7-AF9F-EF05-ECB9-1307289FD949}"/>
              </a:ext>
            </a:extLst>
          </p:cNvPr>
          <p:cNvSpPr>
            <a:spLocks noGrp="1"/>
          </p:cNvSpPr>
          <p:nvPr>
            <p:ph type="body" sz="quarter" idx="14"/>
          </p:nvPr>
        </p:nvSpPr>
        <p:spPr/>
        <p:txBody>
          <a:bodyPr/>
          <a:lstStyle/>
          <a:p>
            <a:r>
              <a:rPr lang="de-DE"/>
              <a:t>Zusammenfassung und nächste Schritte</a:t>
            </a:r>
          </a:p>
        </p:txBody>
      </p:sp>
    </p:spTree>
    <p:extLst>
      <p:ext uri="{BB962C8B-B14F-4D97-AF65-F5344CB8AC3E}">
        <p14:creationId xmlns:p14="http://schemas.microsoft.com/office/powerpoint/2010/main" val="23291526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Ash">
  <a:themeElements>
    <a:clrScheme name="SevenBox's Tone White">
      <a:dk1>
        <a:srgbClr val="232220"/>
      </a:dk1>
      <a:lt1>
        <a:srgbClr val="FFFFFF"/>
      </a:lt1>
      <a:dk2>
        <a:srgbClr val="232220"/>
      </a:dk2>
      <a:lt2>
        <a:srgbClr val="FFFFFF"/>
      </a:lt2>
      <a:accent1>
        <a:srgbClr val="A06C55"/>
      </a:accent1>
      <a:accent2>
        <a:srgbClr val="B68268"/>
      </a:accent2>
      <a:accent3>
        <a:srgbClr val="DB9D84"/>
      </a:accent3>
      <a:accent4>
        <a:srgbClr val="F3AF98"/>
      </a:accent4>
      <a:accent5>
        <a:srgbClr val="EFBBB8"/>
      </a:accent5>
      <a:accent6>
        <a:srgbClr val="E59E9C"/>
      </a:accent6>
      <a:hlink>
        <a:srgbClr val="5B9BD5"/>
      </a:hlink>
      <a:folHlink>
        <a:srgbClr val="70AD47"/>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F1DAF96-4BDD-4B1E-BC3F-E8BE93562D25}">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removed="0"/>
</clbl:labelList>
</file>

<file path=docProps/app.xml><?xml version="1.0" encoding="utf-8"?>
<Properties xmlns="http://schemas.openxmlformats.org/officeDocument/2006/extended-properties" xmlns:vt="http://schemas.openxmlformats.org/officeDocument/2006/docPropsVTypes">
  <TotalTime>0</TotalTime>
  <Words>709</Words>
  <Application>Microsoft Office PowerPoint</Application>
  <PresentationFormat>Breitbild</PresentationFormat>
  <Paragraphs>87</Paragraphs>
  <Slides>10</Slides>
  <Notes>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10</vt:i4>
      </vt:variant>
    </vt:vector>
  </HeadingPairs>
  <TitlesOfParts>
    <vt:vector size="19" baseType="lpstr">
      <vt:lpstr>Aptos</vt:lpstr>
      <vt:lpstr>Aptos Display</vt:lpstr>
      <vt:lpstr>Arial</vt:lpstr>
      <vt:lpstr>Montserrat</vt:lpstr>
      <vt:lpstr>Montserrat Bold</vt:lpstr>
      <vt:lpstr>Montserrat ExtraBold</vt:lpstr>
      <vt:lpstr>Open Sans</vt:lpstr>
      <vt:lpstr>Office</vt:lpstr>
      <vt:lpstr>Ash</vt:lpstr>
      <vt:lpstr>ENDPOINT DETECTION AND RESPONSE (EDR)</vt:lpstr>
      <vt:lpstr>Was ist EDR?</vt:lpstr>
      <vt:lpstr>Wichtige Funktionen von EDR</vt:lpstr>
      <vt:lpstr>Vorteile von EDR</vt:lpstr>
      <vt:lpstr>Herausforderungen bei der Implementierung</vt:lpstr>
      <vt:lpstr>PowerPoint-Präsentation</vt:lpstr>
      <vt:lpstr>Fallstudie: EDR in Aktion</vt:lpstr>
      <vt:lpstr>PowerPoint-Präsentation</vt:lpstr>
      <vt:lpstr>Wichtige Anbieter von EDR-Lösungen</vt:lpstr>
      <vt:lpstr>Schlussfolgerungen und Empfehlungen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2024-08-13T11:40:03Z</dcterms:created>
  <dcterms:modified xsi:type="dcterms:W3CDTF">2024-08-13T11:46:27Z</dcterms:modified>
</cp:coreProperties>
</file>