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thumbnail" Target="docProps/thumbnail.jpeg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6" Type="http://schemas.microsoft.com/office/2020/02/relationships/classificationlabels" Target="docMetadata/LabelInfo.xml"/><Relationship Id="rId5" Type="http://schemas.openxmlformats.org/officeDocument/2006/relationships/extended-properties" Target="docProps/app.xml"/><Relationship Id="rId4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1" r:id="rId2"/>
  </p:sldMasterIdLst>
  <p:sldIdLst>
    <p:sldId id="264" r:id="rId3"/>
    <p:sldId id="265" r:id="rId4"/>
    <p:sldId id="266" r:id="rId5"/>
    <p:sldId id="267" r:id="rId6"/>
    <p:sldId id="268" r:id="rId7"/>
    <p:sldId id="269" r:id="rId8"/>
    <p:sldId id="270" r:id="rId9"/>
    <p:sldId id="271" r:id="rId10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011" autoAdjust="0"/>
    <p:restoredTop sz="94660"/>
  </p:normalViewPr>
  <p:slideViewPr>
    <p:cSldViewPr snapToGrid="0">
      <p:cViewPr varScale="1">
        <p:scale>
          <a:sx n="107" d="100"/>
          <a:sy n="107" d="100"/>
        </p:scale>
        <p:origin x="114" y="5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presProps" Target="presProps.xml"/><Relationship Id="rId5" Type="http://schemas.openxmlformats.org/officeDocument/2006/relationships/slide" Target="slides/slide3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1FE76FA-6DAD-6B19-B0D0-69E247FA42A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2A3F8653-C9B3-D3D9-21ED-D01C05E733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DCA428A8-EF2F-CF28-7FB4-9508F47401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5EF40E-A4E1-46F6-9BF5-8191B8763C84}" type="datetimeFigureOut">
              <a:rPr lang="de-DE" smtClean="0"/>
              <a:t>05.08.2024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E696FE03-2C19-D1B1-AD45-E571F67437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A9D15841-BFA8-FF2B-7027-20144001FF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7F28E2-AF0C-478C-B6F2-F1392E9C67E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835976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11B9016-D3E5-3AD1-E6BB-C67AD0BE45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557ADB1F-17EA-3E5B-FF0F-25C88EC9423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18AD301E-67FE-9446-86E2-E711DAAE19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5EF40E-A4E1-46F6-9BF5-8191B8763C84}" type="datetimeFigureOut">
              <a:rPr lang="de-DE" smtClean="0"/>
              <a:t>05.08.2024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94C93077-F9B2-0A78-0F6A-6C84F332CF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2A7EBA42-2B0F-2BE2-75A5-47E86C0042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7F28E2-AF0C-478C-B6F2-F1392E9C67E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484275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200F988-1655-6F21-A5C9-F1B47A774C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5AC57CD1-6E1E-0526-FA31-BCEA0B0D061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3A7210AE-D7A5-6F2E-1965-F9EB4B1FB0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5EF40E-A4E1-46F6-9BF5-8191B8763C84}" type="datetimeFigureOut">
              <a:rPr lang="de-DE" smtClean="0"/>
              <a:t>05.08.2024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46D40F66-4297-6C2F-7428-E7ABE48329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CF5E9AD9-8275-6745-F63A-0195E8019A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7F28E2-AF0C-478C-B6F2-F1392E9C67E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814956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46CF23F-5793-C14A-B658-5BC7189700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5E53FAE9-13C7-C3E0-5AD7-F2C06D2EA57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C00AE6F5-E76F-83A2-815E-7E97E69A157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AD1AACFB-4C45-2D83-688D-686D3FB671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5EF40E-A4E1-46F6-9BF5-8191B8763C84}" type="datetimeFigureOut">
              <a:rPr lang="de-DE" smtClean="0"/>
              <a:t>05.08.2024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063782DA-F56E-5BC6-DEF9-2CF231C1D6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56E01472-840A-DB8A-E612-3C8DD59D62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7F28E2-AF0C-478C-B6F2-F1392E9C67E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730479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13E6DE6-D432-08E6-9265-A7A588474F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EB461C23-5BFC-305E-2F1F-C6B07DF5140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7E24F9C8-C3D2-F3DD-37C8-8112DC924AD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080943D8-8C13-7EEF-8F97-98A615B5880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D6B3BA23-CD88-0762-D232-8C6134A61E5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A205DF2A-7544-584C-D993-60CA7E67E3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5EF40E-A4E1-46F6-9BF5-8191B8763C84}" type="datetimeFigureOut">
              <a:rPr lang="de-DE" smtClean="0"/>
              <a:t>05.08.2024</a:t>
            </a:fld>
            <a:endParaRPr lang="de-DE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9867493E-ABFF-EC3D-FB18-BDECBB54AD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25F20788-18D7-5669-7E5F-CC70C7583E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7F28E2-AF0C-478C-B6F2-F1392E9C67E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293512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A521A95-9EB6-0E60-1E37-F91F380C78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16507E58-25CA-55EB-20A0-50B4E5D355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5EF40E-A4E1-46F6-9BF5-8191B8763C84}" type="datetimeFigureOut">
              <a:rPr lang="de-DE" smtClean="0"/>
              <a:t>05.08.2024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E8DCA7FC-2392-139E-38CF-E7C00BC340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50E4BBBA-7016-F356-660D-D57F8B88CC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7F28E2-AF0C-478C-B6F2-F1392E9C67E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631148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384ABBAD-A535-4A53-F11A-A602908EA6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5EF40E-A4E1-46F6-9BF5-8191B8763C84}" type="datetimeFigureOut">
              <a:rPr lang="de-DE" smtClean="0"/>
              <a:t>05.08.2024</a:t>
            </a:fld>
            <a:endParaRPr 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B84A59D2-EEFA-C376-1805-FAB56938DD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21B2859B-2233-EB97-D2E4-883058A11A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7F28E2-AF0C-478C-B6F2-F1392E9C67E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680601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BBAF35D-9553-C06D-E7F5-E52BFA6B2A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62DDB889-67CF-06B7-8512-BD609CEF09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840E34F1-7614-8FF8-C057-9A25247ADE8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1BEC51A8-03A0-594C-2518-634091C6BF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5EF40E-A4E1-46F6-9BF5-8191B8763C84}" type="datetimeFigureOut">
              <a:rPr lang="de-DE" smtClean="0"/>
              <a:t>05.08.2024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8791A7FE-FC3D-5764-4070-C9BB00320A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E05BDA69-DCE9-8D0B-AEEA-90864974DB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7F28E2-AF0C-478C-B6F2-F1392E9C67E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319777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F0BB2ED-5A13-7CA9-CCB0-10D6BBFC98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9FF11791-ADEB-357F-6809-6E182CA2328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293329ED-ADCD-B104-2082-6AB5F340116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3AF6FC57-76BF-B883-717E-2B128B9A3B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5EF40E-A4E1-46F6-9BF5-8191B8763C84}" type="datetimeFigureOut">
              <a:rPr lang="de-DE" smtClean="0"/>
              <a:t>05.08.2024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3BB3AD2D-85D6-4E73-331E-8EE6F128F6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96BF899F-D6AD-84DE-E22F-9BC6465395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7F28E2-AF0C-478C-B6F2-F1392E9C67E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561746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B6A6E50-2400-0504-2BE7-E66604196E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85B9F0E3-2C8C-7AFE-5DE0-1EBC5D1AEF2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5B83FBB3-71CA-BFF0-26F6-CA05928B48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5EF40E-A4E1-46F6-9BF5-8191B8763C84}" type="datetimeFigureOut">
              <a:rPr lang="de-DE" smtClean="0"/>
              <a:t>05.08.2024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FF16D607-07D3-C147-39F5-2CD69CD877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10F2CCBB-4A2A-7B84-59F3-88726D5443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7F28E2-AF0C-478C-B6F2-F1392E9C67E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196097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0B2A3C10-716E-77D5-393A-B2C62973612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23479AF4-FA71-E0B7-262A-4F424C884FD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05820D3F-08E9-867C-33AA-E1EA3B33D0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5EF40E-A4E1-46F6-9BF5-8191B8763C84}" type="datetimeFigureOut">
              <a:rPr lang="de-DE" smtClean="0"/>
              <a:t>05.08.2024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AA27ED90-3416-1CA0-21F0-4EF128F719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E80376A3-95A3-AC6F-65AA-AA52D9CDAB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7F28E2-AF0C-478C-B6F2-F1392E9C67E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9475874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AF68666B-80B7-5FA5-FC9F-2F928A26B010}"/>
              </a:ext>
            </a:extLst>
          </p:cNvPr>
          <p:cNvSpPr/>
          <p:nvPr userDrawn="1"/>
        </p:nvSpPr>
        <p:spPr>
          <a:xfrm>
            <a:off x="6096000" y="0"/>
            <a:ext cx="3657600" cy="68580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4C9E92B-FE67-1F3D-DCA0-195195A4AB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2404343"/>
            <a:ext cx="5181600" cy="1325563"/>
          </a:xfrm>
        </p:spPr>
        <p:txBody>
          <a:bodyPr>
            <a:noAutofit/>
          </a:bodyPr>
          <a:lstStyle>
            <a:lvl1pPr>
              <a:defRPr sz="4800">
                <a:latin typeface="Poppins" pitchFamily="2" charset="77"/>
                <a:cs typeface="Poppins" pitchFamily="2" charset="77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BA87BAAC-9384-2363-2089-821720F16DD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239000" y="1485900"/>
            <a:ext cx="3657600" cy="4457700"/>
          </a:xfrm>
        </p:spPr>
        <p:txBody>
          <a:bodyPr/>
          <a:lstStyle/>
          <a:p>
            <a:endParaRPr lang="en-US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0CA0C2D1-06AD-3620-044D-2EAE71AC87AC}"/>
              </a:ext>
            </a:extLst>
          </p:cNvPr>
          <p:cNvCxnSpPr/>
          <p:nvPr userDrawn="1"/>
        </p:nvCxnSpPr>
        <p:spPr>
          <a:xfrm>
            <a:off x="1638300" y="571500"/>
            <a:ext cx="4267200" cy="0"/>
          </a:xfrm>
          <a:prstGeom prst="line">
            <a:avLst/>
          </a:prstGeom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60C99D5D-5452-4897-02A9-A1B32F0BE968}"/>
              </a:ext>
            </a:extLst>
          </p:cNvPr>
          <p:cNvCxnSpPr/>
          <p:nvPr userDrawn="1"/>
        </p:nvCxnSpPr>
        <p:spPr>
          <a:xfrm>
            <a:off x="10096500" y="571500"/>
            <a:ext cx="1259359" cy="0"/>
          </a:xfrm>
          <a:prstGeom prst="line">
            <a:avLst/>
          </a:prstGeom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3FB318F3-41C4-0F1C-1CBD-D5A32280E575}"/>
              </a:ext>
            </a:extLst>
          </p:cNvPr>
          <p:cNvCxnSpPr>
            <a:cxnSpLocks/>
          </p:cNvCxnSpPr>
          <p:nvPr userDrawn="1"/>
        </p:nvCxnSpPr>
        <p:spPr>
          <a:xfrm>
            <a:off x="914400" y="571500"/>
            <a:ext cx="304800" cy="0"/>
          </a:xfrm>
          <a:prstGeom prst="line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0C43CC35-4750-6912-E49F-E917DF9AB637}"/>
              </a:ext>
            </a:extLst>
          </p:cNvPr>
          <p:cNvCxnSpPr>
            <a:cxnSpLocks/>
          </p:cNvCxnSpPr>
          <p:nvPr userDrawn="1"/>
        </p:nvCxnSpPr>
        <p:spPr>
          <a:xfrm>
            <a:off x="914400" y="658586"/>
            <a:ext cx="304800" cy="0"/>
          </a:xfrm>
          <a:prstGeom prst="line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003331A5-D35A-E699-E3EA-6035EB0DCD1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066800" y="5185232"/>
            <a:ext cx="2971800" cy="365126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Click to edit</a:t>
            </a:r>
          </a:p>
        </p:txBody>
      </p:sp>
      <p:sp>
        <p:nvSpPr>
          <p:cNvPr id="18" name="Text Placeholder 16">
            <a:extLst>
              <a:ext uri="{FF2B5EF4-FFF2-40B4-BE49-F238E27FC236}">
                <a16:creationId xmlns:a16="http://schemas.microsoft.com/office/drawing/2014/main" id="{442CA476-8654-0542-5C0B-4F439516AF3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66800" y="5588228"/>
            <a:ext cx="2971800" cy="365126"/>
          </a:xfrm>
        </p:spPr>
        <p:txBody>
          <a:bodyPr>
            <a:noAutofit/>
          </a:bodyPr>
          <a:lstStyle>
            <a:lvl1pPr marL="0" indent="0">
              <a:buNone/>
              <a:defRPr sz="20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Click to edit</a:t>
            </a:r>
          </a:p>
        </p:txBody>
      </p:sp>
    </p:spTree>
    <p:extLst>
      <p:ext uri="{BB962C8B-B14F-4D97-AF65-F5344CB8AC3E}">
        <p14:creationId xmlns:p14="http://schemas.microsoft.com/office/powerpoint/2010/main" val="417276036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936">
          <p15:clr>
            <a:srgbClr val="FBAE40"/>
          </p15:clr>
        </p15:guide>
        <p15:guide id="2" pos="576">
          <p15:clr>
            <a:srgbClr val="FBAE40"/>
          </p15:clr>
        </p15:guide>
        <p15:guide id="3" orient="horz" pos="3744">
          <p15:clr>
            <a:srgbClr val="FBAE40"/>
          </p15:clr>
        </p15:guide>
        <p15:guide id="4" pos="6864">
          <p15:clr>
            <a:srgbClr val="FBAE40"/>
          </p15:clr>
        </p15:guide>
        <p15:guide id="5" pos="4560">
          <p15:clr>
            <a:srgbClr val="FBAE40"/>
          </p15:clr>
        </p15:guide>
        <p15:guide id="6" orient="horz" pos="1512">
          <p15:clr>
            <a:srgbClr val="FBAE40"/>
          </p15:clr>
        </p15:guide>
        <p15:guide id="7" orient="horz" pos="360">
          <p15:clr>
            <a:srgbClr val="FBAE40"/>
          </p15:clr>
        </p15:guide>
        <p15:guide id="8" pos="672">
          <p15:clr>
            <a:srgbClr val="FBAE40"/>
          </p15:clr>
        </p15:guide>
        <p15:guide id="9" pos="3720">
          <p15:clr>
            <a:srgbClr val="FBAE40"/>
          </p15:clr>
        </p15:guide>
        <p15:guide id="10" pos="6360">
          <p15:clr>
            <a:srgbClr val="FBAE40"/>
          </p15:clr>
        </p15:guide>
        <p15:guide id="11" pos="7152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6B735EAF-8052-DDCD-6CEC-D825479BEFD3}"/>
              </a:ext>
            </a:extLst>
          </p:cNvPr>
          <p:cNvSpPr/>
          <p:nvPr userDrawn="1"/>
        </p:nvSpPr>
        <p:spPr>
          <a:xfrm>
            <a:off x="6096000" y="0"/>
            <a:ext cx="3657600" cy="68580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4C9E92B-FE67-1F3D-DCA0-195195A4AB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99428" y="796698"/>
            <a:ext cx="6854371" cy="1325563"/>
          </a:xfrm>
        </p:spPr>
        <p:txBody>
          <a:bodyPr anchor="t">
            <a:noAutofit/>
          </a:bodyPr>
          <a:lstStyle>
            <a:lvl1pPr>
              <a:defRPr sz="4800">
                <a:latin typeface="Poppins" pitchFamily="2" charset="77"/>
                <a:cs typeface="Poppins" pitchFamily="2" charset="77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3FB318F3-41C4-0F1C-1CBD-D5A32280E575}"/>
              </a:ext>
            </a:extLst>
          </p:cNvPr>
          <p:cNvCxnSpPr>
            <a:cxnSpLocks/>
          </p:cNvCxnSpPr>
          <p:nvPr userDrawn="1"/>
        </p:nvCxnSpPr>
        <p:spPr>
          <a:xfrm>
            <a:off x="11353800" y="566057"/>
            <a:ext cx="304800" cy="0"/>
          </a:xfrm>
          <a:prstGeom prst="line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0C43CC35-4750-6912-E49F-E917DF9AB637}"/>
              </a:ext>
            </a:extLst>
          </p:cNvPr>
          <p:cNvCxnSpPr>
            <a:cxnSpLocks/>
          </p:cNvCxnSpPr>
          <p:nvPr userDrawn="1"/>
        </p:nvCxnSpPr>
        <p:spPr>
          <a:xfrm>
            <a:off x="11353800" y="653143"/>
            <a:ext cx="304800" cy="0"/>
          </a:xfrm>
          <a:prstGeom prst="line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DCB9F921-8097-7740-47FD-1905F9FE448C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0" y="0"/>
            <a:ext cx="4354513" cy="6858000"/>
          </a:xfrm>
        </p:spPr>
        <p:txBody>
          <a:bodyPr/>
          <a:lstStyle/>
          <a:p>
            <a:endParaRPr lang="en-US"/>
          </a:p>
        </p:txBody>
      </p:sp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DEBCBD63-480F-D96C-B0DF-94EF264BA08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280716" y="2676257"/>
            <a:ext cx="2917371" cy="743178"/>
          </a:xfrm>
        </p:spPr>
        <p:txBody>
          <a:bodyPr anchor="b" anchorCtr="0">
            <a:noAutofit/>
          </a:bodyPr>
          <a:lstStyle>
            <a:lvl1pPr marL="0" indent="0">
              <a:buNone/>
              <a:defRPr sz="2200" b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pPr lvl="0"/>
            <a:r>
              <a:rPr lang="en-US" dirty="0"/>
              <a:t>Click to edit Master text</a:t>
            </a:r>
          </a:p>
        </p:txBody>
      </p:sp>
      <p:sp>
        <p:nvSpPr>
          <p:cNvPr id="12" name="Text Placeholder 7">
            <a:extLst>
              <a:ext uri="{FF2B5EF4-FFF2-40B4-BE49-F238E27FC236}">
                <a16:creationId xmlns:a16="http://schemas.microsoft.com/office/drawing/2014/main" id="{23F1D198-945D-C96D-60E9-C0AEC5E296ED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280717" y="3890460"/>
            <a:ext cx="2917371" cy="2057400"/>
          </a:xfrm>
        </p:spPr>
        <p:txBody>
          <a:bodyPr anchor="t">
            <a:noAutofit/>
          </a:bodyPr>
          <a:lstStyle>
            <a:lvl1pPr marL="0" indent="0">
              <a:buNone/>
              <a:defRPr sz="1600" b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pPr lvl="0"/>
            <a:r>
              <a:rPr lang="en-US" dirty="0"/>
              <a:t>Click to edit Master text</a:t>
            </a:r>
          </a:p>
        </p:txBody>
      </p:sp>
      <p:sp>
        <p:nvSpPr>
          <p:cNvPr id="13" name="Text Placeholder 7">
            <a:extLst>
              <a:ext uri="{FF2B5EF4-FFF2-40B4-BE49-F238E27FC236}">
                <a16:creationId xmlns:a16="http://schemas.microsoft.com/office/drawing/2014/main" id="{BDCD9B2A-F0BB-F9DB-CC75-2EC1683475F8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495800" y="3890460"/>
            <a:ext cx="2917371" cy="2057400"/>
          </a:xfrm>
        </p:spPr>
        <p:txBody>
          <a:bodyPr anchor="t">
            <a:noAutofit/>
          </a:bodyPr>
          <a:lstStyle>
            <a:lvl1pPr marL="0" indent="0">
              <a:buNone/>
              <a:defRPr sz="1600" b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pPr lvl="0"/>
            <a:r>
              <a:rPr lang="en-US" dirty="0"/>
              <a:t>Click to edit Master text</a:t>
            </a:r>
          </a:p>
        </p:txBody>
      </p:sp>
      <p:sp>
        <p:nvSpPr>
          <p:cNvPr id="17" name="Text Placeholder 12">
            <a:extLst>
              <a:ext uri="{FF2B5EF4-FFF2-40B4-BE49-F238E27FC236}">
                <a16:creationId xmlns:a16="http://schemas.microsoft.com/office/drawing/2014/main" id="{68651C4C-4AD1-19DA-CC78-BEC58707B5AD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902700" y="6573838"/>
            <a:ext cx="2870200" cy="284162"/>
          </a:xfrm>
        </p:spPr>
        <p:txBody>
          <a:bodyPr>
            <a:noAutofit/>
          </a:bodyPr>
          <a:lstStyle>
            <a:lvl1pPr marL="0" indent="0" algn="r">
              <a:buNone/>
              <a:defRPr sz="1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000"/>
            </a:lvl2pPr>
            <a:lvl3pPr marL="914400" indent="0">
              <a:buNone/>
              <a:defRPr sz="10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" name="Text Placeholder 7">
            <a:extLst>
              <a:ext uri="{FF2B5EF4-FFF2-40B4-BE49-F238E27FC236}">
                <a16:creationId xmlns:a16="http://schemas.microsoft.com/office/drawing/2014/main" id="{12271BA1-38C2-A7FE-AC76-8EC49BFBBE35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495800" y="2676257"/>
            <a:ext cx="2917371" cy="743178"/>
          </a:xfrm>
        </p:spPr>
        <p:txBody>
          <a:bodyPr anchor="b" anchorCtr="0">
            <a:noAutofit/>
          </a:bodyPr>
          <a:lstStyle>
            <a:lvl1pPr marL="0" indent="0">
              <a:buNone/>
              <a:defRPr sz="2200" b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pPr lvl="0"/>
            <a:r>
              <a:rPr lang="en-US" dirty="0"/>
              <a:t>Click to edit Master text</a:t>
            </a:r>
          </a:p>
        </p:txBody>
      </p:sp>
    </p:spTree>
    <p:extLst>
      <p:ext uri="{BB962C8B-B14F-4D97-AF65-F5344CB8AC3E}">
        <p14:creationId xmlns:p14="http://schemas.microsoft.com/office/powerpoint/2010/main" val="63078560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840">
          <p15:clr>
            <a:srgbClr val="FBAE40"/>
          </p15:clr>
        </p15:guide>
        <p15:guide id="2" pos="2832">
          <p15:clr>
            <a:srgbClr val="FBAE40"/>
          </p15:clr>
        </p15:guide>
        <p15:guide id="3" orient="horz" pos="3744">
          <p15:clr>
            <a:srgbClr val="FBAE40"/>
          </p15:clr>
        </p15:guide>
        <p15:guide id="4" pos="6864">
          <p15:clr>
            <a:srgbClr val="FBAE40"/>
          </p15:clr>
        </p15:guide>
        <p15:guide id="5" pos="4560">
          <p15:clr>
            <a:srgbClr val="FBAE40"/>
          </p15:clr>
        </p15:guide>
        <p15:guide id="6" orient="horz" pos="1704">
          <p15:clr>
            <a:srgbClr val="FBAE40"/>
          </p15:clr>
        </p15:guide>
        <p15:guide id="7" orient="horz" pos="360">
          <p15:clr>
            <a:srgbClr val="FBAE40"/>
          </p15:clr>
        </p15:guide>
        <p15:guide id="9" pos="3720">
          <p15:clr>
            <a:srgbClr val="FBAE40"/>
          </p15:clr>
        </p15:guide>
        <p15:guide id="10" pos="6360">
          <p15:clr>
            <a:srgbClr val="FBAE40"/>
          </p15:clr>
        </p15:guide>
        <p15:guide id="11" pos="7152">
          <p15:clr>
            <a:srgbClr val="FBAE40"/>
          </p15:clr>
        </p15:guide>
        <p15:guide id="12" pos="2952">
          <p15:clr>
            <a:srgbClr val="FBAE40"/>
          </p15:clr>
        </p15:guide>
        <p15:guide id="13" pos="7056">
          <p15:clr>
            <a:srgbClr val="FBAE40"/>
          </p15:clr>
        </p15:guide>
        <p15:guide id="14" orient="horz" pos="2448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1E7C7D43-1CC3-3332-AEFC-59ABB023F7AC}"/>
              </a:ext>
            </a:extLst>
          </p:cNvPr>
          <p:cNvSpPr/>
          <p:nvPr userDrawn="1"/>
        </p:nvSpPr>
        <p:spPr>
          <a:xfrm>
            <a:off x="6096000" y="0"/>
            <a:ext cx="3657600" cy="68580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4C9E92B-FE67-1F3D-DCA0-195195A4AB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796698"/>
            <a:ext cx="10439400" cy="1325563"/>
          </a:xfrm>
        </p:spPr>
        <p:txBody>
          <a:bodyPr anchor="t">
            <a:noAutofit/>
          </a:bodyPr>
          <a:lstStyle>
            <a:lvl1pPr>
              <a:defRPr sz="4800">
                <a:latin typeface="Poppins" pitchFamily="2" charset="77"/>
                <a:cs typeface="Poppins" pitchFamily="2" charset="77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3FB318F3-41C4-0F1C-1CBD-D5A32280E575}"/>
              </a:ext>
            </a:extLst>
          </p:cNvPr>
          <p:cNvCxnSpPr>
            <a:cxnSpLocks/>
          </p:cNvCxnSpPr>
          <p:nvPr userDrawn="1"/>
        </p:nvCxnSpPr>
        <p:spPr>
          <a:xfrm>
            <a:off x="11353800" y="566057"/>
            <a:ext cx="304800" cy="0"/>
          </a:xfrm>
          <a:prstGeom prst="line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0C43CC35-4750-6912-E49F-E917DF9AB637}"/>
              </a:ext>
            </a:extLst>
          </p:cNvPr>
          <p:cNvCxnSpPr>
            <a:cxnSpLocks/>
          </p:cNvCxnSpPr>
          <p:nvPr userDrawn="1"/>
        </p:nvCxnSpPr>
        <p:spPr>
          <a:xfrm>
            <a:off x="11353800" y="653143"/>
            <a:ext cx="304800" cy="0"/>
          </a:xfrm>
          <a:prstGeom prst="line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CF06E8DC-A0CF-0798-ADF8-761E7E68BAC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070214" y="2685822"/>
            <a:ext cx="2917371" cy="743178"/>
          </a:xfrm>
        </p:spPr>
        <p:txBody>
          <a:bodyPr anchor="b">
            <a:noAutofit/>
          </a:bodyPr>
          <a:lstStyle>
            <a:lvl1pPr marL="0" indent="0">
              <a:buNone/>
              <a:defRPr sz="2200" b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pPr lvl="0"/>
            <a:r>
              <a:rPr lang="en-US" dirty="0"/>
              <a:t>Click to edit Master text</a:t>
            </a:r>
          </a:p>
        </p:txBody>
      </p:sp>
      <p:sp>
        <p:nvSpPr>
          <p:cNvPr id="12" name="Text Placeholder 7">
            <a:extLst>
              <a:ext uri="{FF2B5EF4-FFF2-40B4-BE49-F238E27FC236}">
                <a16:creationId xmlns:a16="http://schemas.microsoft.com/office/drawing/2014/main" id="{FCFA915D-63BE-A1E7-E7C6-A8B7F841C27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675413" y="2685822"/>
            <a:ext cx="2917371" cy="743178"/>
          </a:xfrm>
        </p:spPr>
        <p:txBody>
          <a:bodyPr anchor="b">
            <a:noAutofit/>
          </a:bodyPr>
          <a:lstStyle>
            <a:lvl1pPr marL="0" indent="0">
              <a:buNone/>
              <a:defRPr sz="2200" b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pPr lvl="0"/>
            <a:r>
              <a:rPr lang="en-US" dirty="0"/>
              <a:t>Click to edit Master text</a:t>
            </a:r>
          </a:p>
        </p:txBody>
      </p:sp>
      <p:sp>
        <p:nvSpPr>
          <p:cNvPr id="15" name="Text Placeholder 7">
            <a:extLst>
              <a:ext uri="{FF2B5EF4-FFF2-40B4-BE49-F238E27FC236}">
                <a16:creationId xmlns:a16="http://schemas.microsoft.com/office/drawing/2014/main" id="{2D2F8532-EAC1-4C87-C49E-5B099E83972D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8284028" y="2685822"/>
            <a:ext cx="2917371" cy="743178"/>
          </a:xfrm>
        </p:spPr>
        <p:txBody>
          <a:bodyPr anchor="b">
            <a:noAutofit/>
          </a:bodyPr>
          <a:lstStyle>
            <a:lvl1pPr marL="0" indent="0">
              <a:buNone/>
              <a:defRPr sz="2200" b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pPr lvl="0"/>
            <a:r>
              <a:rPr lang="en-US" dirty="0"/>
              <a:t>Click to edit Master text</a:t>
            </a:r>
          </a:p>
        </p:txBody>
      </p:sp>
      <p:sp>
        <p:nvSpPr>
          <p:cNvPr id="16" name="Text Placeholder 7">
            <a:extLst>
              <a:ext uri="{FF2B5EF4-FFF2-40B4-BE49-F238E27FC236}">
                <a16:creationId xmlns:a16="http://schemas.microsoft.com/office/drawing/2014/main" id="{267078C8-F910-8FC3-7286-ADF1FB40862C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66800" y="3886200"/>
            <a:ext cx="2917371" cy="2057400"/>
          </a:xfrm>
        </p:spPr>
        <p:txBody>
          <a:bodyPr anchor="t">
            <a:noAutofit/>
          </a:bodyPr>
          <a:lstStyle>
            <a:lvl1pPr marL="0" indent="0">
              <a:buNone/>
              <a:defRPr sz="1600" b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pPr lvl="0"/>
            <a:r>
              <a:rPr lang="en-US" dirty="0"/>
              <a:t>Click to edit Master text</a:t>
            </a:r>
          </a:p>
        </p:txBody>
      </p:sp>
      <p:sp>
        <p:nvSpPr>
          <p:cNvPr id="17" name="Text Placeholder 7">
            <a:extLst>
              <a:ext uri="{FF2B5EF4-FFF2-40B4-BE49-F238E27FC236}">
                <a16:creationId xmlns:a16="http://schemas.microsoft.com/office/drawing/2014/main" id="{2A8B99F6-09B0-9487-3A2A-0062188384B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675414" y="3886200"/>
            <a:ext cx="2917371" cy="2057400"/>
          </a:xfrm>
        </p:spPr>
        <p:txBody>
          <a:bodyPr anchor="t">
            <a:noAutofit/>
          </a:bodyPr>
          <a:lstStyle>
            <a:lvl1pPr marL="0" indent="0">
              <a:buNone/>
              <a:defRPr sz="1600" b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pPr lvl="0"/>
            <a:r>
              <a:rPr lang="en-US" dirty="0"/>
              <a:t>Click to edit Master text</a:t>
            </a:r>
          </a:p>
        </p:txBody>
      </p:sp>
      <p:sp>
        <p:nvSpPr>
          <p:cNvPr id="18" name="Text Placeholder 7">
            <a:extLst>
              <a:ext uri="{FF2B5EF4-FFF2-40B4-BE49-F238E27FC236}">
                <a16:creationId xmlns:a16="http://schemas.microsoft.com/office/drawing/2014/main" id="{E2F86FE2-AC0C-C76C-B2BD-9A02FA2E0205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84027" y="3886200"/>
            <a:ext cx="2917371" cy="2057400"/>
          </a:xfrm>
        </p:spPr>
        <p:txBody>
          <a:bodyPr anchor="t">
            <a:noAutofit/>
          </a:bodyPr>
          <a:lstStyle>
            <a:lvl1pPr marL="0" indent="0">
              <a:buNone/>
              <a:defRPr sz="1600" b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pPr lvl="0"/>
            <a:r>
              <a:rPr lang="en-US" dirty="0"/>
              <a:t>Click to edit Master text</a:t>
            </a:r>
          </a:p>
        </p:txBody>
      </p:sp>
    </p:spTree>
    <p:extLst>
      <p:ext uri="{BB962C8B-B14F-4D97-AF65-F5344CB8AC3E}">
        <p14:creationId xmlns:p14="http://schemas.microsoft.com/office/powerpoint/2010/main" val="184804857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840">
          <p15:clr>
            <a:srgbClr val="FBAE40"/>
          </p15:clr>
        </p15:guide>
        <p15:guide id="2" pos="576">
          <p15:clr>
            <a:srgbClr val="FBAE40"/>
          </p15:clr>
        </p15:guide>
        <p15:guide id="3" orient="horz" pos="3744">
          <p15:clr>
            <a:srgbClr val="FBAE40"/>
          </p15:clr>
        </p15:guide>
        <p15:guide id="4" pos="6864">
          <p15:clr>
            <a:srgbClr val="FBAE40"/>
          </p15:clr>
        </p15:guide>
        <p15:guide id="5" pos="4560">
          <p15:clr>
            <a:srgbClr val="FBAE40"/>
          </p15:clr>
        </p15:guide>
        <p15:guide id="6" orient="horz" pos="1512">
          <p15:clr>
            <a:srgbClr val="FBAE40"/>
          </p15:clr>
        </p15:guide>
        <p15:guide id="7" orient="horz" pos="360">
          <p15:clr>
            <a:srgbClr val="FBAE40"/>
          </p15:clr>
        </p15:guide>
        <p15:guide id="8" pos="1032">
          <p15:clr>
            <a:srgbClr val="FBAE40"/>
          </p15:clr>
        </p15:guide>
        <p15:guide id="9" pos="3720">
          <p15:clr>
            <a:srgbClr val="FBAE40"/>
          </p15:clr>
        </p15:guide>
        <p15:guide id="10" pos="6360">
          <p15:clr>
            <a:srgbClr val="FBAE40"/>
          </p15:clr>
        </p15:guide>
        <p15:guide id="11" pos="7152">
          <p15:clr>
            <a:srgbClr val="FBAE40"/>
          </p15:clr>
        </p15:guide>
        <p15:guide id="12" pos="672">
          <p15:clr>
            <a:srgbClr val="FBAE40"/>
          </p15:clr>
        </p15:guide>
        <p15:guide id="13" pos="7056">
          <p15:clr>
            <a:srgbClr val="FBAE40"/>
          </p15:clr>
        </p15:guide>
        <p15:guide id="14" orient="horz" pos="2448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C9E92B-FE67-1F3D-DCA0-195195A4AB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796698"/>
            <a:ext cx="6678385" cy="1325563"/>
          </a:xfrm>
        </p:spPr>
        <p:txBody>
          <a:bodyPr anchor="t">
            <a:noAutofit/>
          </a:bodyPr>
          <a:lstStyle>
            <a:lvl1pPr>
              <a:defRPr sz="4800">
                <a:latin typeface="Poppins" pitchFamily="2" charset="77"/>
                <a:cs typeface="Poppins" pitchFamily="2" charset="77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3FB318F3-41C4-0F1C-1CBD-D5A32280E575}"/>
              </a:ext>
            </a:extLst>
          </p:cNvPr>
          <p:cNvCxnSpPr>
            <a:cxnSpLocks/>
          </p:cNvCxnSpPr>
          <p:nvPr userDrawn="1"/>
        </p:nvCxnSpPr>
        <p:spPr>
          <a:xfrm>
            <a:off x="609600" y="584664"/>
            <a:ext cx="304800" cy="0"/>
          </a:xfrm>
          <a:prstGeom prst="line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0C43CC35-4750-6912-E49F-E917DF9AB637}"/>
              </a:ext>
            </a:extLst>
          </p:cNvPr>
          <p:cNvCxnSpPr>
            <a:cxnSpLocks/>
          </p:cNvCxnSpPr>
          <p:nvPr userDrawn="1"/>
        </p:nvCxnSpPr>
        <p:spPr>
          <a:xfrm>
            <a:off x="609600" y="671750"/>
            <a:ext cx="304800" cy="0"/>
          </a:xfrm>
          <a:prstGeom prst="line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CF06E8DC-A0CF-0798-ADF8-761E7E68BAC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066799" y="2674936"/>
            <a:ext cx="2917371" cy="743178"/>
          </a:xfrm>
        </p:spPr>
        <p:txBody>
          <a:bodyPr anchor="b">
            <a:noAutofit/>
          </a:bodyPr>
          <a:lstStyle>
            <a:lvl1pPr marL="0" indent="0">
              <a:buNone/>
              <a:defRPr sz="2200" b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pPr lvl="0"/>
            <a:r>
              <a:rPr lang="en-US" dirty="0"/>
              <a:t>Click to edit Master text</a:t>
            </a:r>
          </a:p>
        </p:txBody>
      </p:sp>
      <p:sp>
        <p:nvSpPr>
          <p:cNvPr id="12" name="Text Placeholder 7">
            <a:extLst>
              <a:ext uri="{FF2B5EF4-FFF2-40B4-BE49-F238E27FC236}">
                <a16:creationId xmlns:a16="http://schemas.microsoft.com/office/drawing/2014/main" id="{FCFA915D-63BE-A1E7-E7C6-A8B7F841C27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675413" y="2674936"/>
            <a:ext cx="2917371" cy="743178"/>
          </a:xfrm>
        </p:spPr>
        <p:txBody>
          <a:bodyPr anchor="b">
            <a:noAutofit/>
          </a:bodyPr>
          <a:lstStyle>
            <a:lvl1pPr marL="0" indent="0">
              <a:buNone/>
              <a:defRPr sz="2200" b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pPr lvl="0"/>
            <a:r>
              <a:rPr lang="en-US" dirty="0"/>
              <a:t>Click to edit Master text</a:t>
            </a:r>
          </a:p>
        </p:txBody>
      </p:sp>
      <p:sp>
        <p:nvSpPr>
          <p:cNvPr id="16" name="Text Placeholder 7">
            <a:extLst>
              <a:ext uri="{FF2B5EF4-FFF2-40B4-BE49-F238E27FC236}">
                <a16:creationId xmlns:a16="http://schemas.microsoft.com/office/drawing/2014/main" id="{267078C8-F910-8FC3-7286-ADF1FB40862C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66800" y="3886200"/>
            <a:ext cx="2917371" cy="2057400"/>
          </a:xfrm>
        </p:spPr>
        <p:txBody>
          <a:bodyPr anchor="t">
            <a:noAutofit/>
          </a:bodyPr>
          <a:lstStyle>
            <a:lvl1pPr marL="0" indent="0">
              <a:buNone/>
              <a:defRPr sz="1600" b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pPr lvl="0"/>
            <a:r>
              <a:rPr lang="en-US" dirty="0"/>
              <a:t>Click to edit Master text</a:t>
            </a:r>
          </a:p>
        </p:txBody>
      </p:sp>
      <p:sp>
        <p:nvSpPr>
          <p:cNvPr id="17" name="Text Placeholder 7">
            <a:extLst>
              <a:ext uri="{FF2B5EF4-FFF2-40B4-BE49-F238E27FC236}">
                <a16:creationId xmlns:a16="http://schemas.microsoft.com/office/drawing/2014/main" id="{2A8B99F6-09B0-9487-3A2A-0062188384B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675414" y="3886200"/>
            <a:ext cx="2917371" cy="2057400"/>
          </a:xfrm>
        </p:spPr>
        <p:txBody>
          <a:bodyPr anchor="t">
            <a:noAutofit/>
          </a:bodyPr>
          <a:lstStyle>
            <a:lvl1pPr marL="0" indent="0">
              <a:buNone/>
              <a:defRPr sz="1600" b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pPr lvl="0"/>
            <a:r>
              <a:rPr lang="en-US" dirty="0"/>
              <a:t>Click to edit Master text</a:t>
            </a:r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39F175D2-EEFE-E4BF-0E57-03025B8F8D64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7696200" y="1"/>
            <a:ext cx="4495800" cy="68580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5" name="Text Placeholder 12">
            <a:extLst>
              <a:ext uri="{FF2B5EF4-FFF2-40B4-BE49-F238E27FC236}">
                <a16:creationId xmlns:a16="http://schemas.microsoft.com/office/drawing/2014/main" id="{273C4E42-511B-EB94-CA0A-051B1A4A918D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95300" y="6573838"/>
            <a:ext cx="2870200" cy="284162"/>
          </a:xfrm>
        </p:spPr>
        <p:txBody>
          <a:bodyPr>
            <a:noAutofit/>
          </a:bodyPr>
          <a:lstStyle>
            <a:lvl1pPr marL="0" indent="0" algn="l">
              <a:buNone/>
              <a:defRPr sz="1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000"/>
            </a:lvl2pPr>
            <a:lvl3pPr marL="914400" indent="0">
              <a:buNone/>
              <a:defRPr sz="10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4538990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840">
          <p15:clr>
            <a:srgbClr val="FBAE40"/>
          </p15:clr>
        </p15:guide>
        <p15:guide id="2" pos="576">
          <p15:clr>
            <a:srgbClr val="FBAE40"/>
          </p15:clr>
        </p15:guide>
        <p15:guide id="3" orient="horz" pos="3744">
          <p15:clr>
            <a:srgbClr val="FBAE40"/>
          </p15:clr>
        </p15:guide>
        <p15:guide id="7" orient="horz" pos="360">
          <p15:clr>
            <a:srgbClr val="FBAE40"/>
          </p15:clr>
        </p15:guide>
        <p15:guide id="8" pos="1032">
          <p15:clr>
            <a:srgbClr val="FBAE40"/>
          </p15:clr>
        </p15:guide>
        <p15:guide id="9" pos="4848">
          <p15:clr>
            <a:srgbClr val="FBAE40"/>
          </p15:clr>
        </p15:guide>
        <p15:guide id="11" pos="7152">
          <p15:clr>
            <a:srgbClr val="FBAE40"/>
          </p15:clr>
        </p15:guide>
        <p15:guide id="12" pos="672">
          <p15:clr>
            <a:srgbClr val="FBAE40"/>
          </p15:clr>
        </p15:guide>
        <p15:guide id="13" pos="7056">
          <p15:clr>
            <a:srgbClr val="FBAE40"/>
          </p15:clr>
        </p15:guide>
        <p15:guide id="14" orient="horz" pos="2448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EE70AFB9-F87E-11AC-2B32-B5178FE34E78}"/>
              </a:ext>
            </a:extLst>
          </p:cNvPr>
          <p:cNvSpPr/>
          <p:nvPr userDrawn="1"/>
        </p:nvSpPr>
        <p:spPr>
          <a:xfrm>
            <a:off x="6096000" y="1"/>
            <a:ext cx="6096000" cy="6858000"/>
          </a:xfrm>
          <a:prstGeom prst="rect">
            <a:avLst/>
          </a:prstGeom>
          <a:solidFill>
            <a:srgbClr val="F1F4F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4C9E92B-FE67-1F3D-DCA0-195195A4AB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796698"/>
            <a:ext cx="10439400" cy="1325563"/>
          </a:xfrm>
        </p:spPr>
        <p:txBody>
          <a:bodyPr anchor="t">
            <a:noAutofit/>
          </a:bodyPr>
          <a:lstStyle>
            <a:lvl1pPr>
              <a:defRPr sz="4800">
                <a:latin typeface="Poppins" pitchFamily="2" charset="77"/>
                <a:cs typeface="Poppins" pitchFamily="2" charset="77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3FB318F3-41C4-0F1C-1CBD-D5A32280E575}"/>
              </a:ext>
            </a:extLst>
          </p:cNvPr>
          <p:cNvCxnSpPr>
            <a:cxnSpLocks/>
          </p:cNvCxnSpPr>
          <p:nvPr userDrawn="1"/>
        </p:nvCxnSpPr>
        <p:spPr>
          <a:xfrm>
            <a:off x="11353800" y="566057"/>
            <a:ext cx="304800" cy="0"/>
          </a:xfrm>
          <a:prstGeom prst="line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0C43CC35-4750-6912-E49F-E917DF9AB637}"/>
              </a:ext>
            </a:extLst>
          </p:cNvPr>
          <p:cNvCxnSpPr>
            <a:cxnSpLocks/>
          </p:cNvCxnSpPr>
          <p:nvPr userDrawn="1"/>
        </p:nvCxnSpPr>
        <p:spPr>
          <a:xfrm>
            <a:off x="11353800" y="653143"/>
            <a:ext cx="304800" cy="0"/>
          </a:xfrm>
          <a:prstGeom prst="line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CF06E8DC-A0CF-0798-ADF8-761E7E68BAC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071442" y="2689276"/>
            <a:ext cx="2917371" cy="743178"/>
          </a:xfrm>
        </p:spPr>
        <p:txBody>
          <a:bodyPr anchor="b">
            <a:noAutofit/>
          </a:bodyPr>
          <a:lstStyle>
            <a:lvl1pPr marL="0" indent="0">
              <a:buNone/>
              <a:defRPr sz="2200" b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pPr lvl="0"/>
            <a:r>
              <a:rPr lang="en-US" dirty="0"/>
              <a:t>Click to edit Master text</a:t>
            </a:r>
          </a:p>
        </p:txBody>
      </p:sp>
      <p:sp>
        <p:nvSpPr>
          <p:cNvPr id="12" name="Text Placeholder 7">
            <a:extLst>
              <a:ext uri="{FF2B5EF4-FFF2-40B4-BE49-F238E27FC236}">
                <a16:creationId xmlns:a16="http://schemas.microsoft.com/office/drawing/2014/main" id="{FCFA915D-63BE-A1E7-E7C6-A8B7F841C27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675414" y="2685822"/>
            <a:ext cx="2917371" cy="743178"/>
          </a:xfrm>
        </p:spPr>
        <p:txBody>
          <a:bodyPr anchor="b">
            <a:noAutofit/>
          </a:bodyPr>
          <a:lstStyle>
            <a:lvl1pPr marL="0" indent="0">
              <a:buNone/>
              <a:defRPr sz="2200" b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pPr lvl="0"/>
            <a:r>
              <a:rPr lang="en-US" dirty="0"/>
              <a:t>Click to edit Master text</a:t>
            </a:r>
          </a:p>
        </p:txBody>
      </p:sp>
      <p:sp>
        <p:nvSpPr>
          <p:cNvPr id="15" name="Text Placeholder 7">
            <a:extLst>
              <a:ext uri="{FF2B5EF4-FFF2-40B4-BE49-F238E27FC236}">
                <a16:creationId xmlns:a16="http://schemas.microsoft.com/office/drawing/2014/main" id="{2D2F8532-EAC1-4C87-C49E-5B099E83972D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8284028" y="2685822"/>
            <a:ext cx="2917371" cy="743178"/>
          </a:xfrm>
        </p:spPr>
        <p:txBody>
          <a:bodyPr anchor="b">
            <a:noAutofit/>
          </a:bodyPr>
          <a:lstStyle>
            <a:lvl1pPr marL="0" indent="0">
              <a:buNone/>
              <a:defRPr sz="2200" b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pPr lvl="0"/>
            <a:r>
              <a:rPr lang="en-US" dirty="0"/>
              <a:t>Click to edit Master text</a:t>
            </a:r>
          </a:p>
        </p:txBody>
      </p:sp>
      <p:sp>
        <p:nvSpPr>
          <p:cNvPr id="16" name="Text Placeholder 7">
            <a:extLst>
              <a:ext uri="{FF2B5EF4-FFF2-40B4-BE49-F238E27FC236}">
                <a16:creationId xmlns:a16="http://schemas.microsoft.com/office/drawing/2014/main" id="{267078C8-F910-8FC3-7286-ADF1FB40862C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66800" y="3886200"/>
            <a:ext cx="2917371" cy="2057400"/>
          </a:xfrm>
        </p:spPr>
        <p:txBody>
          <a:bodyPr anchor="t">
            <a:noAutofit/>
          </a:bodyPr>
          <a:lstStyle>
            <a:lvl1pPr marL="0" indent="0">
              <a:buNone/>
              <a:defRPr sz="1600" b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pPr lvl="0"/>
            <a:r>
              <a:rPr lang="en-US" dirty="0"/>
              <a:t>Click to edit Master text</a:t>
            </a:r>
          </a:p>
        </p:txBody>
      </p:sp>
      <p:sp>
        <p:nvSpPr>
          <p:cNvPr id="17" name="Text Placeholder 7">
            <a:extLst>
              <a:ext uri="{FF2B5EF4-FFF2-40B4-BE49-F238E27FC236}">
                <a16:creationId xmlns:a16="http://schemas.microsoft.com/office/drawing/2014/main" id="{2A8B99F6-09B0-9487-3A2A-0062188384B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675414" y="3886200"/>
            <a:ext cx="2917371" cy="2057400"/>
          </a:xfrm>
        </p:spPr>
        <p:txBody>
          <a:bodyPr anchor="t">
            <a:noAutofit/>
          </a:bodyPr>
          <a:lstStyle>
            <a:lvl1pPr marL="0" indent="0">
              <a:buNone/>
              <a:defRPr sz="1600" b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pPr lvl="0"/>
            <a:r>
              <a:rPr lang="en-US" dirty="0"/>
              <a:t>Click to edit Master text</a:t>
            </a:r>
          </a:p>
        </p:txBody>
      </p:sp>
      <p:sp>
        <p:nvSpPr>
          <p:cNvPr id="18" name="Text Placeholder 7">
            <a:extLst>
              <a:ext uri="{FF2B5EF4-FFF2-40B4-BE49-F238E27FC236}">
                <a16:creationId xmlns:a16="http://schemas.microsoft.com/office/drawing/2014/main" id="{E2F86FE2-AC0C-C76C-B2BD-9A02FA2E0205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84027" y="3886200"/>
            <a:ext cx="2917371" cy="2057400"/>
          </a:xfrm>
        </p:spPr>
        <p:txBody>
          <a:bodyPr anchor="t">
            <a:noAutofit/>
          </a:bodyPr>
          <a:lstStyle>
            <a:lvl1pPr marL="0" indent="0">
              <a:buNone/>
              <a:defRPr sz="1600" b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pPr lvl="0"/>
            <a:r>
              <a:rPr lang="en-US" dirty="0"/>
              <a:t>Click to edit Master text</a:t>
            </a:r>
          </a:p>
        </p:txBody>
      </p:sp>
    </p:spTree>
    <p:extLst>
      <p:ext uri="{BB962C8B-B14F-4D97-AF65-F5344CB8AC3E}">
        <p14:creationId xmlns:p14="http://schemas.microsoft.com/office/powerpoint/2010/main" val="91935222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840">
          <p15:clr>
            <a:srgbClr val="FBAE40"/>
          </p15:clr>
        </p15:guide>
        <p15:guide id="2" pos="576">
          <p15:clr>
            <a:srgbClr val="FBAE40"/>
          </p15:clr>
        </p15:guide>
        <p15:guide id="3" orient="horz" pos="3744">
          <p15:clr>
            <a:srgbClr val="FBAE40"/>
          </p15:clr>
        </p15:guide>
        <p15:guide id="4" pos="6864">
          <p15:clr>
            <a:srgbClr val="FBAE40"/>
          </p15:clr>
        </p15:guide>
        <p15:guide id="5" pos="4560">
          <p15:clr>
            <a:srgbClr val="FBAE40"/>
          </p15:clr>
        </p15:guide>
        <p15:guide id="6" orient="horz" pos="1512">
          <p15:clr>
            <a:srgbClr val="FBAE40"/>
          </p15:clr>
        </p15:guide>
        <p15:guide id="7" orient="horz" pos="360">
          <p15:clr>
            <a:srgbClr val="FBAE40"/>
          </p15:clr>
        </p15:guide>
        <p15:guide id="8" pos="1032">
          <p15:clr>
            <a:srgbClr val="FBAE40"/>
          </p15:clr>
        </p15:guide>
        <p15:guide id="9" pos="3720">
          <p15:clr>
            <a:srgbClr val="FBAE40"/>
          </p15:clr>
        </p15:guide>
        <p15:guide id="10" pos="6360">
          <p15:clr>
            <a:srgbClr val="FBAE40"/>
          </p15:clr>
        </p15:guide>
        <p15:guide id="11" pos="7152">
          <p15:clr>
            <a:srgbClr val="FBAE40"/>
          </p15:clr>
        </p15:guide>
        <p15:guide id="12" pos="672">
          <p15:clr>
            <a:srgbClr val="FBAE40"/>
          </p15:clr>
        </p15:guide>
        <p15:guide id="13" pos="7056">
          <p15:clr>
            <a:srgbClr val="FBAE40"/>
          </p15:clr>
        </p15:guide>
        <p15:guide id="14" orient="horz" pos="2448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9D414779-4CEE-EEAD-8A66-EE043E90B44F}"/>
              </a:ext>
            </a:extLst>
          </p:cNvPr>
          <p:cNvSpPr/>
          <p:nvPr userDrawn="1"/>
        </p:nvSpPr>
        <p:spPr>
          <a:xfrm>
            <a:off x="1611313" y="3215390"/>
            <a:ext cx="2638398" cy="364261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4C9E92B-FE67-1F3D-DCA0-195195A4AB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796698"/>
            <a:ext cx="10439400" cy="1325563"/>
          </a:xfrm>
        </p:spPr>
        <p:txBody>
          <a:bodyPr anchor="t">
            <a:noAutofit/>
          </a:bodyPr>
          <a:lstStyle>
            <a:lvl1pPr>
              <a:defRPr sz="4800">
                <a:latin typeface="Poppins" pitchFamily="2" charset="77"/>
                <a:cs typeface="Poppins" pitchFamily="2" charset="77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3FB318F3-41C4-0F1C-1CBD-D5A32280E575}"/>
              </a:ext>
            </a:extLst>
          </p:cNvPr>
          <p:cNvCxnSpPr>
            <a:cxnSpLocks/>
          </p:cNvCxnSpPr>
          <p:nvPr userDrawn="1"/>
        </p:nvCxnSpPr>
        <p:spPr>
          <a:xfrm>
            <a:off x="11353800" y="566057"/>
            <a:ext cx="304800" cy="0"/>
          </a:xfrm>
          <a:prstGeom prst="line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0C43CC35-4750-6912-E49F-E917DF9AB637}"/>
              </a:ext>
            </a:extLst>
          </p:cNvPr>
          <p:cNvCxnSpPr>
            <a:cxnSpLocks/>
          </p:cNvCxnSpPr>
          <p:nvPr userDrawn="1"/>
        </p:nvCxnSpPr>
        <p:spPr>
          <a:xfrm>
            <a:off x="11353800" y="653143"/>
            <a:ext cx="304800" cy="0"/>
          </a:xfrm>
          <a:prstGeom prst="line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CF06E8DC-A0CF-0798-ADF8-761E7E68BAC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675414" y="2685822"/>
            <a:ext cx="2917371" cy="743178"/>
          </a:xfrm>
        </p:spPr>
        <p:txBody>
          <a:bodyPr anchor="b">
            <a:noAutofit/>
          </a:bodyPr>
          <a:lstStyle>
            <a:lvl1pPr marL="0" indent="0">
              <a:buNone/>
              <a:defRPr sz="2200" b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pPr lvl="0"/>
            <a:r>
              <a:rPr lang="en-US" dirty="0"/>
              <a:t>Click to edit Master text</a:t>
            </a:r>
          </a:p>
        </p:txBody>
      </p:sp>
      <p:sp>
        <p:nvSpPr>
          <p:cNvPr id="15" name="Text Placeholder 7">
            <a:extLst>
              <a:ext uri="{FF2B5EF4-FFF2-40B4-BE49-F238E27FC236}">
                <a16:creationId xmlns:a16="http://schemas.microsoft.com/office/drawing/2014/main" id="{2D2F8532-EAC1-4C87-C49E-5B099E83972D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8284028" y="2685822"/>
            <a:ext cx="2917371" cy="743178"/>
          </a:xfrm>
        </p:spPr>
        <p:txBody>
          <a:bodyPr anchor="b">
            <a:noAutofit/>
          </a:bodyPr>
          <a:lstStyle>
            <a:lvl1pPr marL="0" indent="0">
              <a:buNone/>
              <a:defRPr sz="2200" b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pPr lvl="0"/>
            <a:r>
              <a:rPr lang="en-US" dirty="0"/>
              <a:t>Click to edit Master text</a:t>
            </a:r>
          </a:p>
        </p:txBody>
      </p:sp>
      <p:sp>
        <p:nvSpPr>
          <p:cNvPr id="17" name="Text Placeholder 7">
            <a:extLst>
              <a:ext uri="{FF2B5EF4-FFF2-40B4-BE49-F238E27FC236}">
                <a16:creationId xmlns:a16="http://schemas.microsoft.com/office/drawing/2014/main" id="{2A8B99F6-09B0-9487-3A2A-0062188384B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675414" y="3886200"/>
            <a:ext cx="2917371" cy="2057400"/>
          </a:xfrm>
        </p:spPr>
        <p:txBody>
          <a:bodyPr anchor="t">
            <a:noAutofit/>
          </a:bodyPr>
          <a:lstStyle>
            <a:lvl1pPr marL="0" indent="0">
              <a:buNone/>
              <a:defRPr sz="1600" b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pPr lvl="0"/>
            <a:r>
              <a:rPr lang="en-US" dirty="0"/>
              <a:t>Click to edit Master text</a:t>
            </a:r>
          </a:p>
        </p:txBody>
      </p:sp>
      <p:sp>
        <p:nvSpPr>
          <p:cNvPr id="18" name="Text Placeholder 7">
            <a:extLst>
              <a:ext uri="{FF2B5EF4-FFF2-40B4-BE49-F238E27FC236}">
                <a16:creationId xmlns:a16="http://schemas.microsoft.com/office/drawing/2014/main" id="{E2F86FE2-AC0C-C76C-B2BD-9A02FA2E0205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84027" y="3886200"/>
            <a:ext cx="2917371" cy="2057400"/>
          </a:xfrm>
        </p:spPr>
        <p:txBody>
          <a:bodyPr anchor="t">
            <a:noAutofit/>
          </a:bodyPr>
          <a:lstStyle>
            <a:lvl1pPr marL="0" indent="0">
              <a:buNone/>
              <a:defRPr sz="1600" b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pPr lvl="0"/>
            <a:r>
              <a:rPr lang="en-US" dirty="0"/>
              <a:t>Click to edit Master text</a:t>
            </a:r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34235A04-C2C9-A7DC-3FE5-1E7D27C0E13D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914400" y="2627313"/>
            <a:ext cx="2525713" cy="3316287"/>
          </a:xfrm>
        </p:spPr>
        <p:txBody>
          <a:bodyPr/>
          <a:lstStyle/>
          <a:p>
            <a:endParaRPr lang="en-US"/>
          </a:p>
        </p:txBody>
      </p:sp>
      <p:sp>
        <p:nvSpPr>
          <p:cNvPr id="3" name="Text Placeholder 12">
            <a:extLst>
              <a:ext uri="{FF2B5EF4-FFF2-40B4-BE49-F238E27FC236}">
                <a16:creationId xmlns:a16="http://schemas.microsoft.com/office/drawing/2014/main" id="{7104C814-4179-5378-738C-F0AEB2D153F3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902700" y="6573838"/>
            <a:ext cx="2870200" cy="284162"/>
          </a:xfrm>
        </p:spPr>
        <p:txBody>
          <a:bodyPr>
            <a:noAutofit/>
          </a:bodyPr>
          <a:lstStyle>
            <a:lvl1pPr marL="0" indent="0" algn="r">
              <a:buNone/>
              <a:defRPr sz="1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000"/>
            </a:lvl2pPr>
            <a:lvl3pPr marL="914400" indent="0">
              <a:buNone/>
              <a:defRPr sz="10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40432633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840">
          <p15:clr>
            <a:srgbClr val="FBAE40"/>
          </p15:clr>
        </p15:guide>
        <p15:guide id="2" pos="576">
          <p15:clr>
            <a:srgbClr val="FBAE40"/>
          </p15:clr>
        </p15:guide>
        <p15:guide id="3" orient="horz" pos="3744">
          <p15:clr>
            <a:srgbClr val="FBAE40"/>
          </p15:clr>
        </p15:guide>
        <p15:guide id="4" pos="6864">
          <p15:clr>
            <a:srgbClr val="FBAE40"/>
          </p15:clr>
        </p15:guide>
        <p15:guide id="5" pos="4560">
          <p15:clr>
            <a:srgbClr val="FBAE40"/>
          </p15:clr>
        </p15:guide>
        <p15:guide id="6" orient="horz" pos="1655">
          <p15:clr>
            <a:srgbClr val="FBAE40"/>
          </p15:clr>
        </p15:guide>
        <p15:guide id="7" orient="horz" pos="360">
          <p15:clr>
            <a:srgbClr val="FBAE40"/>
          </p15:clr>
        </p15:guide>
        <p15:guide id="8" pos="1015">
          <p15:clr>
            <a:srgbClr val="FBAE40"/>
          </p15:clr>
        </p15:guide>
        <p15:guide id="9" pos="2167">
          <p15:clr>
            <a:srgbClr val="FBAE40"/>
          </p15:clr>
        </p15:guide>
        <p15:guide id="10" pos="6360">
          <p15:clr>
            <a:srgbClr val="FBAE40"/>
          </p15:clr>
        </p15:guide>
        <p15:guide id="11" pos="7152">
          <p15:clr>
            <a:srgbClr val="FBAE40"/>
          </p15:clr>
        </p15:guide>
        <p15:guide id="12" pos="672">
          <p15:clr>
            <a:srgbClr val="FBAE40"/>
          </p15:clr>
        </p15:guide>
        <p15:guide id="13" pos="7056">
          <p15:clr>
            <a:srgbClr val="FBAE40"/>
          </p15:clr>
        </p15:guide>
        <p15:guide id="14" orient="horz" pos="2448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3FB883CC-094E-7039-9807-58F11002611B}"/>
              </a:ext>
            </a:extLst>
          </p:cNvPr>
          <p:cNvSpPr/>
          <p:nvPr userDrawn="1"/>
        </p:nvSpPr>
        <p:spPr>
          <a:xfrm>
            <a:off x="0" y="0"/>
            <a:ext cx="5358984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4C9E92B-FE67-1F3D-DCA0-195195A4AB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796698"/>
            <a:ext cx="10439400" cy="1325563"/>
          </a:xfrm>
        </p:spPr>
        <p:txBody>
          <a:bodyPr anchor="t">
            <a:noAutofit/>
          </a:bodyPr>
          <a:lstStyle>
            <a:lvl1pPr>
              <a:defRPr sz="4800">
                <a:latin typeface="Poppins" pitchFamily="2" charset="77"/>
                <a:cs typeface="Poppins" pitchFamily="2" charset="77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3FB318F3-41C4-0F1C-1CBD-D5A32280E575}"/>
              </a:ext>
            </a:extLst>
          </p:cNvPr>
          <p:cNvCxnSpPr>
            <a:cxnSpLocks/>
          </p:cNvCxnSpPr>
          <p:nvPr userDrawn="1"/>
        </p:nvCxnSpPr>
        <p:spPr>
          <a:xfrm>
            <a:off x="11353800" y="566057"/>
            <a:ext cx="304800" cy="0"/>
          </a:xfrm>
          <a:prstGeom prst="line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0C43CC35-4750-6912-E49F-E917DF9AB637}"/>
              </a:ext>
            </a:extLst>
          </p:cNvPr>
          <p:cNvCxnSpPr>
            <a:cxnSpLocks/>
          </p:cNvCxnSpPr>
          <p:nvPr userDrawn="1"/>
        </p:nvCxnSpPr>
        <p:spPr>
          <a:xfrm>
            <a:off x="11353800" y="653143"/>
            <a:ext cx="304800" cy="0"/>
          </a:xfrm>
          <a:prstGeom prst="line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2" name="Text Placeholder 7">
            <a:extLst>
              <a:ext uri="{FF2B5EF4-FFF2-40B4-BE49-F238E27FC236}">
                <a16:creationId xmlns:a16="http://schemas.microsoft.com/office/drawing/2014/main" id="{FCFA915D-63BE-A1E7-E7C6-A8B7F841C27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066800" y="2674936"/>
            <a:ext cx="2917371" cy="743178"/>
          </a:xfrm>
        </p:spPr>
        <p:txBody>
          <a:bodyPr anchor="b">
            <a:noAutofit/>
          </a:bodyPr>
          <a:lstStyle>
            <a:lvl1pPr marL="0" indent="0">
              <a:buNone/>
              <a:defRPr sz="2200" b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pPr lvl="0"/>
            <a:r>
              <a:rPr lang="en-US" dirty="0"/>
              <a:t>Click to edit Master text</a:t>
            </a:r>
          </a:p>
        </p:txBody>
      </p:sp>
      <p:sp>
        <p:nvSpPr>
          <p:cNvPr id="15" name="Text Placeholder 7">
            <a:extLst>
              <a:ext uri="{FF2B5EF4-FFF2-40B4-BE49-F238E27FC236}">
                <a16:creationId xmlns:a16="http://schemas.microsoft.com/office/drawing/2014/main" id="{2D2F8532-EAC1-4C87-C49E-5B099E83972D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8284028" y="2685822"/>
            <a:ext cx="2917371" cy="743178"/>
          </a:xfrm>
        </p:spPr>
        <p:txBody>
          <a:bodyPr anchor="b">
            <a:noAutofit/>
          </a:bodyPr>
          <a:lstStyle>
            <a:lvl1pPr marL="0" indent="0">
              <a:buNone/>
              <a:defRPr sz="2200" b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pPr lvl="0"/>
            <a:r>
              <a:rPr lang="en-US" dirty="0"/>
              <a:t>Click to edit Master text</a:t>
            </a:r>
          </a:p>
        </p:txBody>
      </p:sp>
      <p:sp>
        <p:nvSpPr>
          <p:cNvPr id="16" name="Text Placeholder 7">
            <a:extLst>
              <a:ext uri="{FF2B5EF4-FFF2-40B4-BE49-F238E27FC236}">
                <a16:creationId xmlns:a16="http://schemas.microsoft.com/office/drawing/2014/main" id="{267078C8-F910-8FC3-7286-ADF1FB40862C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66800" y="3886200"/>
            <a:ext cx="2917371" cy="2057400"/>
          </a:xfrm>
        </p:spPr>
        <p:txBody>
          <a:bodyPr anchor="t">
            <a:noAutofit/>
          </a:bodyPr>
          <a:lstStyle>
            <a:lvl1pPr marL="0" indent="0">
              <a:buNone/>
              <a:defRPr sz="1600" b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pPr lvl="0"/>
            <a:r>
              <a:rPr lang="en-US" dirty="0"/>
              <a:t>Click to edit Master text</a:t>
            </a:r>
          </a:p>
        </p:txBody>
      </p:sp>
      <p:sp>
        <p:nvSpPr>
          <p:cNvPr id="18" name="Text Placeholder 7">
            <a:extLst>
              <a:ext uri="{FF2B5EF4-FFF2-40B4-BE49-F238E27FC236}">
                <a16:creationId xmlns:a16="http://schemas.microsoft.com/office/drawing/2014/main" id="{E2F86FE2-AC0C-C76C-B2BD-9A02FA2E0205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84027" y="3886200"/>
            <a:ext cx="2917371" cy="2057400"/>
          </a:xfrm>
        </p:spPr>
        <p:txBody>
          <a:bodyPr anchor="t">
            <a:noAutofit/>
          </a:bodyPr>
          <a:lstStyle>
            <a:lvl1pPr marL="0" indent="0">
              <a:buNone/>
              <a:defRPr sz="1600" b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pPr lvl="0"/>
            <a:r>
              <a:rPr lang="en-US" dirty="0"/>
              <a:t>Click to edit Master text</a:t>
            </a:r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8FDDBBAD-B928-4819-64F5-80A5AECD71CB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4381500" y="2171699"/>
            <a:ext cx="2971800" cy="4549775"/>
          </a:xfrm>
        </p:spPr>
        <p:txBody>
          <a:bodyPr/>
          <a:lstStyle/>
          <a:p>
            <a:endParaRPr lang="en-US"/>
          </a:p>
        </p:txBody>
      </p:sp>
      <p:sp>
        <p:nvSpPr>
          <p:cNvPr id="3" name="Text Placeholder 12">
            <a:extLst>
              <a:ext uri="{FF2B5EF4-FFF2-40B4-BE49-F238E27FC236}">
                <a16:creationId xmlns:a16="http://schemas.microsoft.com/office/drawing/2014/main" id="{8B3586BE-78C6-E426-9F3C-F59381E5CD88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902700" y="6573838"/>
            <a:ext cx="2870200" cy="284162"/>
          </a:xfrm>
        </p:spPr>
        <p:txBody>
          <a:bodyPr>
            <a:noAutofit/>
          </a:bodyPr>
          <a:lstStyle>
            <a:lvl1pPr marL="0" indent="0" algn="r">
              <a:buNone/>
              <a:defRPr sz="1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000"/>
            </a:lvl2pPr>
            <a:lvl3pPr marL="914400" indent="0">
              <a:buNone/>
              <a:defRPr sz="10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6408188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840">
          <p15:clr>
            <a:srgbClr val="FBAE40"/>
          </p15:clr>
        </p15:guide>
        <p15:guide id="2" pos="576">
          <p15:clr>
            <a:srgbClr val="FBAE40"/>
          </p15:clr>
        </p15:guide>
        <p15:guide id="3" orient="horz" pos="3744">
          <p15:clr>
            <a:srgbClr val="FBAE40"/>
          </p15:clr>
        </p15:guide>
        <p15:guide id="5" pos="4632">
          <p15:clr>
            <a:srgbClr val="FBAE40"/>
          </p15:clr>
        </p15:guide>
        <p15:guide id="6" orient="horz" pos="1368">
          <p15:clr>
            <a:srgbClr val="FBAE40"/>
          </p15:clr>
        </p15:guide>
        <p15:guide id="7" orient="horz" pos="360">
          <p15:clr>
            <a:srgbClr val="FBAE40"/>
          </p15:clr>
        </p15:guide>
        <p15:guide id="9" pos="2760">
          <p15:clr>
            <a:srgbClr val="FBAE40"/>
          </p15:clr>
        </p15:guide>
        <p15:guide id="11" pos="7159">
          <p15:clr>
            <a:srgbClr val="FBAE40"/>
          </p15:clr>
        </p15:guide>
        <p15:guide id="12" pos="672">
          <p15:clr>
            <a:srgbClr val="FBAE40"/>
          </p15:clr>
        </p15:guide>
        <p15:guide id="14" orient="horz" pos="2448">
          <p15:clr>
            <a:srgbClr val="FBAE40"/>
          </p15:clr>
        </p15:guide>
        <p15:guide id="15" pos="7056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25949CF9-AE80-D4A2-E0FC-126A4E8ECBCB}"/>
              </a:ext>
            </a:extLst>
          </p:cNvPr>
          <p:cNvSpPr/>
          <p:nvPr userDrawn="1"/>
        </p:nvSpPr>
        <p:spPr>
          <a:xfrm>
            <a:off x="6096000" y="1"/>
            <a:ext cx="6096000" cy="6858000"/>
          </a:xfrm>
          <a:prstGeom prst="rect">
            <a:avLst/>
          </a:prstGeom>
          <a:solidFill>
            <a:srgbClr val="F1F4F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4C9E92B-FE67-1F3D-DCA0-195195A4AB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2546" y="4618037"/>
            <a:ext cx="9314540" cy="1325563"/>
          </a:xfrm>
        </p:spPr>
        <p:txBody>
          <a:bodyPr anchor="b">
            <a:noAutofit/>
          </a:bodyPr>
          <a:lstStyle>
            <a:lvl1pPr algn="r">
              <a:defRPr sz="4800">
                <a:latin typeface="Poppins" pitchFamily="2" charset="77"/>
                <a:cs typeface="Poppins" pitchFamily="2" charset="77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3FB318F3-41C4-0F1C-1CBD-D5A32280E575}"/>
              </a:ext>
            </a:extLst>
          </p:cNvPr>
          <p:cNvCxnSpPr>
            <a:cxnSpLocks/>
          </p:cNvCxnSpPr>
          <p:nvPr userDrawn="1"/>
        </p:nvCxnSpPr>
        <p:spPr>
          <a:xfrm>
            <a:off x="11353800" y="566057"/>
            <a:ext cx="304800" cy="0"/>
          </a:xfrm>
          <a:prstGeom prst="line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0C43CC35-4750-6912-E49F-E917DF9AB637}"/>
              </a:ext>
            </a:extLst>
          </p:cNvPr>
          <p:cNvCxnSpPr>
            <a:cxnSpLocks/>
          </p:cNvCxnSpPr>
          <p:nvPr userDrawn="1"/>
        </p:nvCxnSpPr>
        <p:spPr>
          <a:xfrm>
            <a:off x="11353800" y="653143"/>
            <a:ext cx="304800" cy="0"/>
          </a:xfrm>
          <a:prstGeom prst="line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CF06E8DC-A0CF-0798-ADF8-761E7E68BAC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066797" y="914400"/>
            <a:ext cx="2917371" cy="743178"/>
          </a:xfrm>
        </p:spPr>
        <p:txBody>
          <a:bodyPr anchor="b">
            <a:noAutofit/>
          </a:bodyPr>
          <a:lstStyle>
            <a:lvl1pPr marL="0" indent="0">
              <a:buNone/>
              <a:defRPr sz="2200" b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pPr lvl="0"/>
            <a:r>
              <a:rPr lang="en-US" dirty="0"/>
              <a:t>Click to edit Master text</a:t>
            </a:r>
          </a:p>
        </p:txBody>
      </p:sp>
      <p:sp>
        <p:nvSpPr>
          <p:cNvPr id="12" name="Text Placeholder 7">
            <a:extLst>
              <a:ext uri="{FF2B5EF4-FFF2-40B4-BE49-F238E27FC236}">
                <a16:creationId xmlns:a16="http://schemas.microsoft.com/office/drawing/2014/main" id="{FCFA915D-63BE-A1E7-E7C6-A8B7F841C27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675413" y="914400"/>
            <a:ext cx="2917371" cy="743178"/>
          </a:xfrm>
        </p:spPr>
        <p:txBody>
          <a:bodyPr anchor="b">
            <a:noAutofit/>
          </a:bodyPr>
          <a:lstStyle>
            <a:lvl1pPr marL="0" indent="0">
              <a:buNone/>
              <a:defRPr sz="2200" b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pPr lvl="0"/>
            <a:r>
              <a:rPr lang="en-US" dirty="0"/>
              <a:t>Click to edit Master text</a:t>
            </a:r>
          </a:p>
        </p:txBody>
      </p:sp>
      <p:sp>
        <p:nvSpPr>
          <p:cNvPr id="15" name="Text Placeholder 7">
            <a:extLst>
              <a:ext uri="{FF2B5EF4-FFF2-40B4-BE49-F238E27FC236}">
                <a16:creationId xmlns:a16="http://schemas.microsoft.com/office/drawing/2014/main" id="{2D2F8532-EAC1-4C87-C49E-5B099E83972D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8284029" y="914400"/>
            <a:ext cx="2917371" cy="743178"/>
          </a:xfrm>
        </p:spPr>
        <p:txBody>
          <a:bodyPr anchor="b">
            <a:noAutofit/>
          </a:bodyPr>
          <a:lstStyle>
            <a:lvl1pPr marL="0" indent="0">
              <a:buNone/>
              <a:defRPr sz="2200" b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pPr lvl="0"/>
            <a:r>
              <a:rPr lang="en-US" dirty="0"/>
              <a:t>Click to edit Master text</a:t>
            </a:r>
          </a:p>
        </p:txBody>
      </p:sp>
      <p:sp>
        <p:nvSpPr>
          <p:cNvPr id="16" name="Text Placeholder 7">
            <a:extLst>
              <a:ext uri="{FF2B5EF4-FFF2-40B4-BE49-F238E27FC236}">
                <a16:creationId xmlns:a16="http://schemas.microsoft.com/office/drawing/2014/main" id="{267078C8-F910-8FC3-7286-ADF1FB40862C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66800" y="2098221"/>
            <a:ext cx="2917371" cy="2057400"/>
          </a:xfrm>
        </p:spPr>
        <p:txBody>
          <a:bodyPr anchor="t">
            <a:noAutofit/>
          </a:bodyPr>
          <a:lstStyle>
            <a:lvl1pPr marL="0" indent="0">
              <a:buNone/>
              <a:defRPr sz="1600" b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pPr lvl="0"/>
            <a:r>
              <a:rPr lang="en-US" dirty="0"/>
              <a:t>Click to edit Master text</a:t>
            </a:r>
          </a:p>
        </p:txBody>
      </p:sp>
      <p:sp>
        <p:nvSpPr>
          <p:cNvPr id="17" name="Text Placeholder 7">
            <a:extLst>
              <a:ext uri="{FF2B5EF4-FFF2-40B4-BE49-F238E27FC236}">
                <a16:creationId xmlns:a16="http://schemas.microsoft.com/office/drawing/2014/main" id="{2A8B99F6-09B0-9487-3A2A-0062188384B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675414" y="2098221"/>
            <a:ext cx="2917371" cy="2057400"/>
          </a:xfrm>
        </p:spPr>
        <p:txBody>
          <a:bodyPr anchor="t">
            <a:noAutofit/>
          </a:bodyPr>
          <a:lstStyle>
            <a:lvl1pPr marL="0" indent="0">
              <a:buNone/>
              <a:defRPr sz="1600" b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pPr lvl="0"/>
            <a:r>
              <a:rPr lang="en-US" dirty="0"/>
              <a:t>Click to edit Master text</a:t>
            </a:r>
          </a:p>
        </p:txBody>
      </p:sp>
      <p:sp>
        <p:nvSpPr>
          <p:cNvPr id="18" name="Text Placeholder 7">
            <a:extLst>
              <a:ext uri="{FF2B5EF4-FFF2-40B4-BE49-F238E27FC236}">
                <a16:creationId xmlns:a16="http://schemas.microsoft.com/office/drawing/2014/main" id="{E2F86FE2-AC0C-C76C-B2BD-9A02FA2E0205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84027" y="2098221"/>
            <a:ext cx="2917371" cy="2057400"/>
          </a:xfrm>
        </p:spPr>
        <p:txBody>
          <a:bodyPr anchor="t">
            <a:noAutofit/>
          </a:bodyPr>
          <a:lstStyle>
            <a:lvl1pPr marL="0" indent="0">
              <a:buNone/>
              <a:defRPr sz="1600" b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pPr lvl="0"/>
            <a:r>
              <a:rPr lang="en-US" dirty="0"/>
              <a:t>Click to edit Master text</a:t>
            </a:r>
          </a:p>
        </p:txBody>
      </p:sp>
    </p:spTree>
    <p:extLst>
      <p:ext uri="{BB962C8B-B14F-4D97-AF65-F5344CB8AC3E}">
        <p14:creationId xmlns:p14="http://schemas.microsoft.com/office/powerpoint/2010/main" val="246199191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840">
          <p15:clr>
            <a:srgbClr val="FBAE40"/>
          </p15:clr>
        </p15:guide>
        <p15:guide id="2" pos="576">
          <p15:clr>
            <a:srgbClr val="FBAE40"/>
          </p15:clr>
        </p15:guide>
        <p15:guide id="3" orient="horz" pos="3744">
          <p15:clr>
            <a:srgbClr val="FBAE40"/>
          </p15:clr>
        </p15:guide>
        <p15:guide id="5" pos="4560">
          <p15:clr>
            <a:srgbClr val="FBAE40"/>
          </p15:clr>
        </p15:guide>
        <p15:guide id="7" orient="horz" pos="360">
          <p15:clr>
            <a:srgbClr val="FBAE40"/>
          </p15:clr>
        </p15:guide>
        <p15:guide id="11" pos="7152">
          <p15:clr>
            <a:srgbClr val="FBAE40"/>
          </p15:clr>
        </p15:guide>
        <p15:guide id="12" pos="672">
          <p15:clr>
            <a:srgbClr val="FBAE40"/>
          </p15:clr>
        </p15:guide>
        <p15:guide id="13" pos="7056">
          <p15:clr>
            <a:srgbClr val="FBAE40"/>
          </p15:clr>
        </p15:guide>
        <p15:guide id="14" orient="horz" pos="2448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C9E92B-FE67-1F3D-DCA0-195195A4AB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796698"/>
            <a:ext cx="6678385" cy="1325563"/>
          </a:xfrm>
        </p:spPr>
        <p:txBody>
          <a:bodyPr anchor="t">
            <a:noAutofit/>
          </a:bodyPr>
          <a:lstStyle>
            <a:lvl1pPr>
              <a:defRPr sz="4800">
                <a:latin typeface="Poppins" pitchFamily="2" charset="77"/>
                <a:cs typeface="Poppins" pitchFamily="2" charset="77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3FB318F3-41C4-0F1C-1CBD-D5A32280E575}"/>
              </a:ext>
            </a:extLst>
          </p:cNvPr>
          <p:cNvCxnSpPr>
            <a:cxnSpLocks/>
          </p:cNvCxnSpPr>
          <p:nvPr userDrawn="1"/>
        </p:nvCxnSpPr>
        <p:spPr>
          <a:xfrm>
            <a:off x="609600" y="584664"/>
            <a:ext cx="304800" cy="0"/>
          </a:xfrm>
          <a:prstGeom prst="line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0C43CC35-4750-6912-E49F-E917DF9AB637}"/>
              </a:ext>
            </a:extLst>
          </p:cNvPr>
          <p:cNvCxnSpPr>
            <a:cxnSpLocks/>
          </p:cNvCxnSpPr>
          <p:nvPr userDrawn="1"/>
        </p:nvCxnSpPr>
        <p:spPr>
          <a:xfrm>
            <a:off x="609600" y="671750"/>
            <a:ext cx="304800" cy="0"/>
          </a:xfrm>
          <a:prstGeom prst="line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CF06E8DC-A0CF-0798-ADF8-761E7E68BAC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066799" y="2674936"/>
            <a:ext cx="5029201" cy="743178"/>
          </a:xfrm>
        </p:spPr>
        <p:txBody>
          <a:bodyPr anchor="b">
            <a:noAutofit/>
          </a:bodyPr>
          <a:lstStyle>
            <a:lvl1pPr marL="0" indent="0">
              <a:buNone/>
              <a:defRPr sz="2200" b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pPr lvl="0"/>
            <a:r>
              <a:rPr lang="en-US" dirty="0"/>
              <a:t>Click to edit Master text</a:t>
            </a:r>
          </a:p>
        </p:txBody>
      </p:sp>
      <p:sp>
        <p:nvSpPr>
          <p:cNvPr id="16" name="Text Placeholder 7">
            <a:extLst>
              <a:ext uri="{FF2B5EF4-FFF2-40B4-BE49-F238E27FC236}">
                <a16:creationId xmlns:a16="http://schemas.microsoft.com/office/drawing/2014/main" id="{267078C8-F910-8FC3-7286-ADF1FB40862C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66800" y="3886200"/>
            <a:ext cx="5029200" cy="2057400"/>
          </a:xfrm>
        </p:spPr>
        <p:txBody>
          <a:bodyPr anchor="t">
            <a:noAutofit/>
          </a:bodyPr>
          <a:lstStyle>
            <a:lvl1pPr marL="0" indent="0">
              <a:buNone/>
              <a:defRPr sz="1600" b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pPr lvl="0"/>
            <a:r>
              <a:rPr lang="en-US" dirty="0"/>
              <a:t>Click to edit Master text</a:t>
            </a:r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39F175D2-EEFE-E4BF-0E57-03025B8F8D64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7696200" y="1"/>
            <a:ext cx="4495800" cy="68580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5" name="Text Placeholder 12">
            <a:extLst>
              <a:ext uri="{FF2B5EF4-FFF2-40B4-BE49-F238E27FC236}">
                <a16:creationId xmlns:a16="http://schemas.microsoft.com/office/drawing/2014/main" id="{273C4E42-511B-EB94-CA0A-051B1A4A918D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95300" y="6573838"/>
            <a:ext cx="2870200" cy="284162"/>
          </a:xfrm>
        </p:spPr>
        <p:txBody>
          <a:bodyPr>
            <a:noAutofit/>
          </a:bodyPr>
          <a:lstStyle>
            <a:lvl1pPr marL="0" indent="0" algn="l">
              <a:buNone/>
              <a:defRPr sz="1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000"/>
            </a:lvl2pPr>
            <a:lvl3pPr marL="914400" indent="0">
              <a:buNone/>
              <a:defRPr sz="10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91104828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840">
          <p15:clr>
            <a:srgbClr val="FBAE40"/>
          </p15:clr>
        </p15:guide>
        <p15:guide id="2" pos="576">
          <p15:clr>
            <a:srgbClr val="FBAE40"/>
          </p15:clr>
        </p15:guide>
        <p15:guide id="3" orient="horz" pos="3744">
          <p15:clr>
            <a:srgbClr val="FBAE40"/>
          </p15:clr>
        </p15:guide>
        <p15:guide id="7" orient="horz" pos="360">
          <p15:clr>
            <a:srgbClr val="FBAE40"/>
          </p15:clr>
        </p15:guide>
        <p15:guide id="8" pos="1032">
          <p15:clr>
            <a:srgbClr val="FBAE40"/>
          </p15:clr>
        </p15:guide>
        <p15:guide id="9" pos="4848">
          <p15:clr>
            <a:srgbClr val="FBAE40"/>
          </p15:clr>
        </p15:guide>
        <p15:guide id="11" pos="7152">
          <p15:clr>
            <a:srgbClr val="FBAE40"/>
          </p15:clr>
        </p15:guide>
        <p15:guide id="12" pos="672">
          <p15:clr>
            <a:srgbClr val="FBAE40"/>
          </p15:clr>
        </p15:guide>
        <p15:guide id="13" pos="7056">
          <p15:clr>
            <a:srgbClr val="FBAE40"/>
          </p15:clr>
        </p15:guide>
        <p15:guide id="14" orient="horz" pos="2448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FD960C-86A7-6728-9263-973B76A8FD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71265913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0200299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AF68666B-80B7-5FA5-FC9F-2F928A26B010}"/>
              </a:ext>
            </a:extLst>
          </p:cNvPr>
          <p:cNvSpPr/>
          <p:nvPr userDrawn="1"/>
        </p:nvSpPr>
        <p:spPr>
          <a:xfrm>
            <a:off x="6096000" y="0"/>
            <a:ext cx="3657600" cy="68580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4C9E92B-FE67-1F3D-DCA0-195195A4AB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2404343"/>
            <a:ext cx="5181600" cy="1325563"/>
          </a:xfrm>
        </p:spPr>
        <p:txBody>
          <a:bodyPr>
            <a:noAutofit/>
          </a:bodyPr>
          <a:lstStyle>
            <a:lvl1pPr>
              <a:defRPr sz="4800">
                <a:latin typeface="Poppins" pitchFamily="2" charset="77"/>
                <a:cs typeface="Poppins" pitchFamily="2" charset="77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BA87BAAC-9384-2363-2089-821720F16DD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239000" y="1485900"/>
            <a:ext cx="3657600" cy="4457700"/>
          </a:xfrm>
        </p:spPr>
        <p:txBody>
          <a:bodyPr/>
          <a:lstStyle/>
          <a:p>
            <a:endParaRPr lang="en-US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0CA0C2D1-06AD-3620-044D-2EAE71AC87AC}"/>
              </a:ext>
            </a:extLst>
          </p:cNvPr>
          <p:cNvCxnSpPr/>
          <p:nvPr userDrawn="1"/>
        </p:nvCxnSpPr>
        <p:spPr>
          <a:xfrm>
            <a:off x="1638300" y="571500"/>
            <a:ext cx="4267200" cy="0"/>
          </a:xfrm>
          <a:prstGeom prst="line">
            <a:avLst/>
          </a:prstGeom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60C99D5D-5452-4897-02A9-A1B32F0BE968}"/>
              </a:ext>
            </a:extLst>
          </p:cNvPr>
          <p:cNvCxnSpPr/>
          <p:nvPr userDrawn="1"/>
        </p:nvCxnSpPr>
        <p:spPr>
          <a:xfrm>
            <a:off x="10096500" y="571500"/>
            <a:ext cx="1259359" cy="0"/>
          </a:xfrm>
          <a:prstGeom prst="line">
            <a:avLst/>
          </a:prstGeom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3FB318F3-41C4-0F1C-1CBD-D5A32280E575}"/>
              </a:ext>
            </a:extLst>
          </p:cNvPr>
          <p:cNvCxnSpPr>
            <a:cxnSpLocks/>
          </p:cNvCxnSpPr>
          <p:nvPr userDrawn="1"/>
        </p:nvCxnSpPr>
        <p:spPr>
          <a:xfrm>
            <a:off x="914400" y="571500"/>
            <a:ext cx="304800" cy="0"/>
          </a:xfrm>
          <a:prstGeom prst="line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0C43CC35-4750-6912-E49F-E917DF9AB637}"/>
              </a:ext>
            </a:extLst>
          </p:cNvPr>
          <p:cNvCxnSpPr>
            <a:cxnSpLocks/>
          </p:cNvCxnSpPr>
          <p:nvPr userDrawn="1"/>
        </p:nvCxnSpPr>
        <p:spPr>
          <a:xfrm>
            <a:off x="914400" y="658586"/>
            <a:ext cx="304800" cy="0"/>
          </a:xfrm>
          <a:prstGeom prst="line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003331A5-D35A-E699-E3EA-6035EB0DCD1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066800" y="5185232"/>
            <a:ext cx="2971800" cy="365126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Click to edit</a:t>
            </a:r>
          </a:p>
        </p:txBody>
      </p:sp>
      <p:sp>
        <p:nvSpPr>
          <p:cNvPr id="18" name="Text Placeholder 16">
            <a:extLst>
              <a:ext uri="{FF2B5EF4-FFF2-40B4-BE49-F238E27FC236}">
                <a16:creationId xmlns:a16="http://schemas.microsoft.com/office/drawing/2014/main" id="{442CA476-8654-0542-5C0B-4F439516AF3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66800" y="5588228"/>
            <a:ext cx="2971800" cy="365126"/>
          </a:xfrm>
        </p:spPr>
        <p:txBody>
          <a:bodyPr>
            <a:noAutofit/>
          </a:bodyPr>
          <a:lstStyle>
            <a:lvl1pPr marL="0" indent="0">
              <a:buNone/>
              <a:defRPr sz="20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Click to edit</a:t>
            </a:r>
          </a:p>
        </p:txBody>
      </p:sp>
    </p:spTree>
    <p:extLst>
      <p:ext uri="{BB962C8B-B14F-4D97-AF65-F5344CB8AC3E}">
        <p14:creationId xmlns:p14="http://schemas.microsoft.com/office/powerpoint/2010/main" val="282423236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936">
          <p15:clr>
            <a:srgbClr val="FBAE40"/>
          </p15:clr>
        </p15:guide>
        <p15:guide id="2" pos="576">
          <p15:clr>
            <a:srgbClr val="FBAE40"/>
          </p15:clr>
        </p15:guide>
        <p15:guide id="3" orient="horz" pos="3744">
          <p15:clr>
            <a:srgbClr val="FBAE40"/>
          </p15:clr>
        </p15:guide>
        <p15:guide id="4" pos="6864">
          <p15:clr>
            <a:srgbClr val="FBAE40"/>
          </p15:clr>
        </p15:guide>
        <p15:guide id="5" pos="4560">
          <p15:clr>
            <a:srgbClr val="FBAE40"/>
          </p15:clr>
        </p15:guide>
        <p15:guide id="6" orient="horz" pos="1512">
          <p15:clr>
            <a:srgbClr val="FBAE40"/>
          </p15:clr>
        </p15:guide>
        <p15:guide id="7" orient="horz" pos="360">
          <p15:clr>
            <a:srgbClr val="FBAE40"/>
          </p15:clr>
        </p15:guide>
        <p15:guide id="8" pos="672">
          <p15:clr>
            <a:srgbClr val="FBAE40"/>
          </p15:clr>
        </p15:guide>
        <p15:guide id="9" pos="3720">
          <p15:clr>
            <a:srgbClr val="FBAE40"/>
          </p15:clr>
        </p15:guide>
        <p15:guide id="10" pos="6360">
          <p15:clr>
            <a:srgbClr val="FBAE40"/>
          </p15:clr>
        </p15:guide>
        <p15:guide id="11" pos="7152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CAAA6455-18FE-5853-C019-5E5549509C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4D678CEF-10BE-4B17-EDD3-4A14F61C77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81D15069-FB7E-88D2-252C-6BBB04AC4CF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25EF40E-A4E1-46F6-9BF5-8191B8763C84}" type="datetimeFigureOut">
              <a:rPr lang="de-DE" smtClean="0"/>
              <a:t>05.08.2024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E51AB295-5F51-815F-D4C7-45CE66AD2F7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1645A25F-CFD2-B280-17B0-D2E6A1F35B0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87F28E2-AF0C-478C-B6F2-F1392E9C67E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168160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154C769-5B6E-5C22-9516-5D7BE462E3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23190F5-D493-CE67-ED1B-D761BFA6998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725225E-A593-BBE5-FA35-2952DE6D56A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0812C0-D4F0-C345-96B4-1E8B918506AC}" type="datetimeFigureOut">
              <a:rPr lang="en-US" smtClean="0"/>
              <a:t>8/5/2024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B730E95-9162-1956-4897-1AA052698F9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9709E4-652E-524A-8D35-CF602AA44AAA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95080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72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3" r:id="rId9"/>
    <p:sldLayoutId id="2147483670" r:id="rId10"/>
    <p:sldLayoutId id="2147483671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800" kern="1200">
          <a:solidFill>
            <a:schemeClr val="tx1">
              <a:lumMod val="85000"/>
              <a:lumOff val="15000"/>
            </a:schemeClr>
          </a:solidFill>
          <a:latin typeface="Poppins" pitchFamily="2" charset="77"/>
          <a:ea typeface="+mj-ea"/>
          <a:cs typeface="Poppins" pitchFamily="2" charset="77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  <p15:guide id="3" pos="6144">
          <p15:clr>
            <a:srgbClr val="F26B43"/>
          </p15:clr>
        </p15:guide>
        <p15:guide id="4" pos="7416">
          <p15:clr>
            <a:srgbClr val="F26B43"/>
          </p15:clr>
        </p15:guide>
        <p15:guide id="5" pos="312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0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0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0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0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8536A1-1A23-FDCA-E791-278F673BA9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Was bedeutet </a:t>
            </a:r>
            <a:r>
              <a:rPr lang="de-DE" dirty="0" err="1"/>
              <a:t>Privileged</a:t>
            </a:r>
            <a:r>
              <a:rPr lang="de-DE" dirty="0"/>
              <a:t> Access Management und wofür ist das gut?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44F0848-B081-1EB4-54CE-A4262714BD2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Created by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AC5B7BB-086A-0BEE-471F-DC71F427D32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US"/>
              <a:t>Jörn Walter</a:t>
            </a:r>
            <a:endParaRPr lang="en-US" dirty="0"/>
          </a:p>
        </p:txBody>
      </p:sp>
      <p:pic>
        <p:nvPicPr>
          <p:cNvPr id="3" name="Bildplatzhalter 2">
            <a:extLst>
              <a:ext uri="{FF2B5EF4-FFF2-40B4-BE49-F238E27FC236}">
                <a16:creationId xmlns:a16="http://schemas.microsoft.com/office/drawing/2014/main" id="{062E0AB7-2E89-FBA6-8541-EA68A571C3B4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/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9795345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D9E9B7A-66D5-4C89-6094-7D6A94EEFA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Grundlagen von Privileged Access Management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BD1DA943-EFCC-8076-7479-B66C184F144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de-DE"/>
              <a:t>Bedeutung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65A96C86-C22B-1C1A-7840-8EB55E0E9B5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de-DE"/>
              <a:t>Notwendigkeit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2921ABF7-D1BA-D566-31F3-BD87012D9A37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de-DE"/>
              <a:t>Schutz</a:t>
            </a:r>
          </a:p>
        </p:txBody>
      </p:sp>
      <p:sp>
        <p:nvSpPr>
          <p:cNvPr id="6" name="Textplatzhalter 5">
            <a:extLst>
              <a:ext uri="{FF2B5EF4-FFF2-40B4-BE49-F238E27FC236}">
                <a16:creationId xmlns:a16="http://schemas.microsoft.com/office/drawing/2014/main" id="{3EEE7BA0-51FA-964D-8F8E-33C25A3AB161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de-DE"/>
              <a:t>Privileged Access Management bezieht sich auf die Kontrolle und Überwachung von privilegierten Zugriffen in einem IT-System. Es zielt darauf ab, den Zugriff auf sensible Daten und Systeme zu beschränken und Sicherheitsrisiken zu minimieren.</a:t>
            </a:r>
          </a:p>
        </p:txBody>
      </p:sp>
      <p:sp>
        <p:nvSpPr>
          <p:cNvPr id="7" name="Textplatzhalter 6">
            <a:extLst>
              <a:ext uri="{FF2B5EF4-FFF2-40B4-BE49-F238E27FC236}">
                <a16:creationId xmlns:a16="http://schemas.microsoft.com/office/drawing/2014/main" id="{561876FD-2F65-4529-2D4E-BDED2067020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de-DE"/>
              <a:t>PAM ist wichtig, um Insider-Bedrohungen zu reduzieren, Datenschutzvorschriften einzuhalten und Cyberangriffe zu verhindern. Durch die Verwaltung privilegierter Zugriffe werden Sicherheitslücken minimiert.</a:t>
            </a:r>
          </a:p>
        </p:txBody>
      </p:sp>
      <p:sp>
        <p:nvSpPr>
          <p:cNvPr id="8" name="Textplatzhalter 7">
            <a:extLst>
              <a:ext uri="{FF2B5EF4-FFF2-40B4-BE49-F238E27FC236}">
                <a16:creationId xmlns:a16="http://schemas.microsoft.com/office/drawing/2014/main" id="{65573EA9-DD3E-C6B2-8893-DE8094C61CE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de-DE"/>
              <a:t>PAM hilft, kritische Systeme vor unbefugtem Zugriff zu schützen und die Integrität von Daten und Anwendungen zu gewährleisten.</a:t>
            </a:r>
          </a:p>
        </p:txBody>
      </p:sp>
    </p:spTree>
    <p:extLst>
      <p:ext uri="{BB962C8B-B14F-4D97-AF65-F5344CB8AC3E}">
        <p14:creationId xmlns:p14="http://schemas.microsoft.com/office/powerpoint/2010/main" val="274062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B57A106-0B9D-5748-45DB-505EA086B8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Funktionen von </a:t>
            </a:r>
            <a:r>
              <a:rPr lang="de-DE" dirty="0" err="1"/>
              <a:t>Privileged</a:t>
            </a:r>
            <a:r>
              <a:rPr lang="de-DE" dirty="0"/>
              <a:t> Access Management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1EC06BE5-6CC0-CB00-4CAB-0093B8B842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de-DE"/>
              <a:t>Schlüsselfunktionen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634D756F-38BA-0E66-B9FD-A41D692C7691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de-DE"/>
              <a:t>PAM umfasst Funktionen wie Passwortmanagement, Zugriffskontrolle, Überwachung von Aktivitäten, automatische Passwortrotation und Privileged Session Management.</a:t>
            </a:r>
          </a:p>
        </p:txBody>
      </p:sp>
      <p:pic>
        <p:nvPicPr>
          <p:cNvPr id="8" name="Bildplatzhalter 7" descr="Ein Bild, das Text, draußen, Beschilderung, Gebäude enthält.&#10;&#10;Automatisch generierte Beschreibung">
            <a:extLst>
              <a:ext uri="{FF2B5EF4-FFF2-40B4-BE49-F238E27FC236}">
                <a16:creationId xmlns:a16="http://schemas.microsoft.com/office/drawing/2014/main" id="{F2D79CF6-CA78-86E8-896E-A7094EAE09F5}"/>
              </a:ext>
            </a:extLst>
          </p:cNvPr>
          <p:cNvPicPr>
            <a:picLocks noGrp="1" noChangeAspect="1"/>
          </p:cNvPicPr>
          <p:nvPr>
            <p:ph type="pic" sz="quarter" idx="19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3" r="833"/>
          <a:stretch>
            <a:fillRect/>
          </a:stretch>
        </p:blipFill>
        <p:spPr/>
      </p:pic>
      <p:sp>
        <p:nvSpPr>
          <p:cNvPr id="6" name="Textplatzhalter 5">
            <a:extLst>
              <a:ext uri="{FF2B5EF4-FFF2-40B4-BE49-F238E27FC236}">
                <a16:creationId xmlns:a16="http://schemas.microsoft.com/office/drawing/2014/main" id="{14924977-BC77-2798-C521-71CC743A747D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r>
              <a:rPr lang="de-DE" dirty="0" err="1"/>
              <a:t>Photos</a:t>
            </a:r>
            <a:r>
              <a:rPr lang="de-DE" dirty="0"/>
              <a:t> </a:t>
            </a:r>
            <a:r>
              <a:rPr lang="de-DE" dirty="0" err="1"/>
              <a:t>provided</a:t>
            </a:r>
            <a:r>
              <a:rPr lang="de-DE" dirty="0"/>
              <a:t> </a:t>
            </a:r>
            <a:r>
              <a:rPr lang="de-DE" dirty="0" err="1"/>
              <a:t>by</a:t>
            </a:r>
            <a:r>
              <a:rPr lang="de-DE" dirty="0"/>
              <a:t> </a:t>
            </a:r>
            <a:r>
              <a:rPr lang="de-DE" dirty="0" err="1"/>
              <a:t>Unsplash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137547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2978438-F177-1726-D155-4170052D84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Vorteile von Privileged Access Management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8477F014-9191-A75D-F4E5-BBF8CB45D18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de-DE"/>
              <a:t>Vorteile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4981FAED-CEA4-A908-8EEE-7480BD009B2D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de-DE"/>
              <a:t>Die Vorteile von PAM umfassen erhöhte Datensicherheit, Risikominderung, Compliance mit Vorschriften, verbesserte Transparenz und Effizienz in der Zugriffsverwaltung.</a:t>
            </a:r>
          </a:p>
        </p:txBody>
      </p:sp>
      <p:pic>
        <p:nvPicPr>
          <p:cNvPr id="7" name="Bildplatzhalter 6">
            <a:extLst>
              <a:ext uri="{FF2B5EF4-FFF2-40B4-BE49-F238E27FC236}">
                <a16:creationId xmlns:a16="http://schemas.microsoft.com/office/drawing/2014/main" id="{71A048BF-C594-3FEB-20BE-35F6BBF6F65B}"/>
              </a:ext>
            </a:extLst>
          </p:cNvPr>
          <p:cNvPicPr>
            <a:picLocks noGrp="1" noChangeAspect="1"/>
          </p:cNvPicPr>
          <p:nvPr>
            <p:ph type="pic" sz="quarter" idx="19"/>
          </p:nvPr>
        </p:nvPicPr>
        <p:blipFill>
          <a:blip r:embed="rId2"/>
          <a:srcRect l="31547" r="31547"/>
          <a:stretch>
            <a:fillRect/>
          </a:stretch>
        </p:blipFill>
        <p:spPr/>
      </p:pic>
      <p:sp>
        <p:nvSpPr>
          <p:cNvPr id="6" name="Textplatzhalter 5">
            <a:extLst>
              <a:ext uri="{FF2B5EF4-FFF2-40B4-BE49-F238E27FC236}">
                <a16:creationId xmlns:a16="http://schemas.microsoft.com/office/drawing/2014/main" id="{ABFD31F5-A119-EB06-1E91-7C9F2255666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r>
              <a:rPr lang="de-DE"/>
              <a:t>Photos provided by Unsplash</a:t>
            </a:r>
          </a:p>
        </p:txBody>
      </p:sp>
    </p:spTree>
    <p:extLst>
      <p:ext uri="{BB962C8B-B14F-4D97-AF65-F5344CB8AC3E}">
        <p14:creationId xmlns:p14="http://schemas.microsoft.com/office/powerpoint/2010/main" val="28688289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0009A1C-E5BF-8675-5CAA-DC7C51D80D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Best Practices für Privileged Access Management</a:t>
            </a:r>
            <a:endParaRPr lang="de-DE"/>
          </a:p>
        </p:txBody>
      </p:sp>
      <p:pic>
        <p:nvPicPr>
          <p:cNvPr id="9" name="Bildplatzhalter 8">
            <a:extLst>
              <a:ext uri="{FF2B5EF4-FFF2-40B4-BE49-F238E27FC236}">
                <a16:creationId xmlns:a16="http://schemas.microsoft.com/office/drawing/2014/main" id="{272D23C4-2E5D-B4A6-F5A1-B0A5CFB00AD7}"/>
              </a:ext>
            </a:extLst>
          </p:cNvPr>
          <p:cNvPicPr>
            <a:picLocks noGrp="1" noChangeAspect="1"/>
          </p:cNvPicPr>
          <p:nvPr>
            <p:ph type="pic" sz="quarter" idx="19"/>
          </p:nvPr>
        </p:nvPicPr>
        <p:blipFill>
          <a:blip r:embed="rId2"/>
          <a:srcRect l="32127" r="32127"/>
          <a:stretch>
            <a:fillRect/>
          </a:stretch>
        </p:blipFill>
        <p:spPr/>
      </p:pic>
      <p:sp>
        <p:nvSpPr>
          <p:cNvPr id="4" name="Textplatzhalter 3">
            <a:extLst>
              <a:ext uri="{FF2B5EF4-FFF2-40B4-BE49-F238E27FC236}">
                <a16:creationId xmlns:a16="http://schemas.microsoft.com/office/drawing/2014/main" id="{62B76B64-5DB4-55E5-7E4C-F9A269C58B73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r>
              <a:rPr lang="de-DE"/>
              <a:t>Methoden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30A2DD09-1930-6F6A-2674-74688320781E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de-DE"/>
              <a:t>Zu den bewährten Methoden gehören die Implementierung von Least Privilege, regelmäßige Zugriffsüberprüfungen, Schulungen für Benutzer und die Integration von PAM in das gesamte Sicherheitskonzept.</a:t>
            </a:r>
          </a:p>
        </p:txBody>
      </p:sp>
      <p:sp>
        <p:nvSpPr>
          <p:cNvPr id="6" name="Textplatzhalter 5">
            <a:extLst>
              <a:ext uri="{FF2B5EF4-FFF2-40B4-BE49-F238E27FC236}">
                <a16:creationId xmlns:a16="http://schemas.microsoft.com/office/drawing/2014/main" id="{D2CD2CBC-6275-1263-53A5-2D2C86465C4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de-DE"/>
              <a:t>Es empfiehlt sich, starke Authentifizierungsmethoden zu verwenden, Zugriffsrechte nur temporär zu gewähren und Audits durchzuführen, um sicherzustellen, dass Richtlinien befolgt werden.</a:t>
            </a:r>
          </a:p>
        </p:txBody>
      </p:sp>
      <p:sp>
        <p:nvSpPr>
          <p:cNvPr id="7" name="Textplatzhalter 6">
            <a:extLst>
              <a:ext uri="{FF2B5EF4-FFF2-40B4-BE49-F238E27FC236}">
                <a16:creationId xmlns:a16="http://schemas.microsoft.com/office/drawing/2014/main" id="{40769760-4A77-7CC3-67F4-B907D5919314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r>
              <a:rPr lang="de-DE"/>
              <a:t>Photos provided by Unsplash</a:t>
            </a:r>
          </a:p>
        </p:txBody>
      </p:sp>
      <p:sp>
        <p:nvSpPr>
          <p:cNvPr id="8" name="Textplatzhalter 7">
            <a:extLst>
              <a:ext uri="{FF2B5EF4-FFF2-40B4-BE49-F238E27FC236}">
                <a16:creationId xmlns:a16="http://schemas.microsoft.com/office/drawing/2014/main" id="{7A1A5467-CB8C-F067-8322-DB9626BBD810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/>
        <p:txBody>
          <a:bodyPr/>
          <a:lstStyle/>
          <a:p>
            <a:r>
              <a:rPr lang="de-DE"/>
              <a:t>Empfehlungen</a:t>
            </a:r>
          </a:p>
        </p:txBody>
      </p:sp>
    </p:spTree>
    <p:extLst>
      <p:ext uri="{BB962C8B-B14F-4D97-AF65-F5344CB8AC3E}">
        <p14:creationId xmlns:p14="http://schemas.microsoft.com/office/powerpoint/2010/main" val="343434096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CD88B88-7AC0-418B-E69B-0792337FF1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Risiken von unzureichendem Privileged Access Management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EE526DB6-7B32-4E54-40EC-5F839907732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066799" y="3182937"/>
            <a:ext cx="5029201" cy="743178"/>
          </a:xfrm>
        </p:spPr>
        <p:txBody>
          <a:bodyPr/>
          <a:lstStyle/>
          <a:p>
            <a:r>
              <a:rPr lang="de-DE" dirty="0"/>
              <a:t>Risiken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CDD5866E-CA8A-F4EF-6924-21E8FE92560A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de-DE"/>
              <a:t>Unzureichendes PAM kann zu Datenlecks, internen Betrugsfällen, Compliance-Verstößen, systemweiten Ausfällen und realen finanziellen Schäden führen.</a:t>
            </a:r>
          </a:p>
        </p:txBody>
      </p:sp>
      <p:pic>
        <p:nvPicPr>
          <p:cNvPr id="7" name="Bildplatzhalter 6">
            <a:extLst>
              <a:ext uri="{FF2B5EF4-FFF2-40B4-BE49-F238E27FC236}">
                <a16:creationId xmlns:a16="http://schemas.microsoft.com/office/drawing/2014/main" id="{F3219782-FC13-C901-FE29-09BE611E3E4C}"/>
              </a:ext>
            </a:extLst>
          </p:cNvPr>
          <p:cNvPicPr>
            <a:picLocks noGrp="1" noChangeAspect="1"/>
          </p:cNvPicPr>
          <p:nvPr>
            <p:ph type="pic" sz="quarter" idx="19"/>
          </p:nvPr>
        </p:nvPicPr>
        <p:blipFill>
          <a:blip r:embed="rId2"/>
          <a:srcRect l="28148" r="28148"/>
          <a:stretch>
            <a:fillRect/>
          </a:stretch>
        </p:blipFill>
        <p:spPr/>
      </p:pic>
      <p:sp>
        <p:nvSpPr>
          <p:cNvPr id="6" name="Textplatzhalter 5">
            <a:extLst>
              <a:ext uri="{FF2B5EF4-FFF2-40B4-BE49-F238E27FC236}">
                <a16:creationId xmlns:a16="http://schemas.microsoft.com/office/drawing/2014/main" id="{453D393A-BB6E-5A91-1A43-4F5B733C8F7C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r>
              <a:rPr lang="de-DE"/>
              <a:t>Photos provided by Unsplash</a:t>
            </a:r>
          </a:p>
        </p:txBody>
      </p:sp>
    </p:spTree>
    <p:extLst>
      <p:ext uri="{BB962C8B-B14F-4D97-AF65-F5344CB8AC3E}">
        <p14:creationId xmlns:p14="http://schemas.microsoft.com/office/powerpoint/2010/main" val="123492839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2676464-BC2B-2F1A-B516-151B3D3771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Fallbeispiel einer erfolgreicher PAM- Implementierungen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CABB87AE-262E-2210-9E28-FBE293E0C7E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de-DE" dirty="0"/>
              <a:t>Anwendungsfall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813D89F4-E218-D317-B42A-8F1AF8E6328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de-DE" dirty="0"/>
              <a:t>Beispiele erfolgreicher PAM-Implementierungen zeigen, wie Unternehmen durch die effektive Verwaltung privilegierter Zugriffe ihre Sicherheitslage verbessern und Risiken minimieren konnten.</a:t>
            </a:r>
          </a:p>
        </p:txBody>
      </p:sp>
      <p:pic>
        <p:nvPicPr>
          <p:cNvPr id="7" name="Bildplatzhalter 6">
            <a:extLst>
              <a:ext uri="{FF2B5EF4-FFF2-40B4-BE49-F238E27FC236}">
                <a16:creationId xmlns:a16="http://schemas.microsoft.com/office/drawing/2014/main" id="{C9C9BFD3-125B-D33F-F007-EE73FDD5A051}"/>
              </a:ext>
            </a:extLst>
          </p:cNvPr>
          <p:cNvPicPr>
            <a:picLocks noGrp="1" noChangeAspect="1"/>
          </p:cNvPicPr>
          <p:nvPr>
            <p:ph type="pic" sz="quarter" idx="19"/>
          </p:nvPr>
        </p:nvPicPr>
        <p:blipFill>
          <a:blip r:embed="rId2"/>
          <a:srcRect l="833" r="833"/>
          <a:stretch>
            <a:fillRect/>
          </a:stretch>
        </p:blipFill>
        <p:spPr/>
      </p:pic>
      <p:sp>
        <p:nvSpPr>
          <p:cNvPr id="6" name="Textplatzhalter 5">
            <a:extLst>
              <a:ext uri="{FF2B5EF4-FFF2-40B4-BE49-F238E27FC236}">
                <a16:creationId xmlns:a16="http://schemas.microsoft.com/office/drawing/2014/main" id="{77DBB900-F966-F5B6-8146-4D2954C89C0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r>
              <a:rPr lang="de-DE"/>
              <a:t>Photos provided by Unsplash</a:t>
            </a:r>
          </a:p>
        </p:txBody>
      </p:sp>
    </p:spTree>
    <p:extLst>
      <p:ext uri="{BB962C8B-B14F-4D97-AF65-F5344CB8AC3E}">
        <p14:creationId xmlns:p14="http://schemas.microsoft.com/office/powerpoint/2010/main" val="268555233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C6D2FF0-6417-EC36-D324-99075DB078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Zusammenfassung und Ausblick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C8CDE5F0-6387-1F25-6432-B923CAE432B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de-DE"/>
              <a:t>Zusammenfassung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968F62F5-3CC5-6219-82FB-4AB04051E3B6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de-DE"/>
              <a:t>Privileged Access Management ist für Organisationen von entscheidender Bedeutung, um sensible Daten zu schützen und Sicherheitsrisiken zu minimieren. Der Einsatz von PAM wird angesichts zunehmender Cyberbedrohungen immer wichtiger.</a:t>
            </a:r>
          </a:p>
        </p:txBody>
      </p:sp>
      <p:pic>
        <p:nvPicPr>
          <p:cNvPr id="7" name="Bildplatzhalter 6">
            <a:extLst>
              <a:ext uri="{FF2B5EF4-FFF2-40B4-BE49-F238E27FC236}">
                <a16:creationId xmlns:a16="http://schemas.microsoft.com/office/drawing/2014/main" id="{CE2DAF64-CB49-417A-C001-12DD016FDBDB}"/>
              </a:ext>
            </a:extLst>
          </p:cNvPr>
          <p:cNvPicPr>
            <a:picLocks noGrp="1" noChangeAspect="1"/>
          </p:cNvPicPr>
          <p:nvPr>
            <p:ph type="pic" sz="quarter" idx="19"/>
          </p:nvPr>
        </p:nvPicPr>
        <p:blipFill>
          <a:blip r:embed="rId2"/>
          <a:srcRect l="6266" r="6266"/>
          <a:stretch>
            <a:fillRect/>
          </a:stretch>
        </p:blipFill>
        <p:spPr/>
      </p:pic>
      <p:sp>
        <p:nvSpPr>
          <p:cNvPr id="6" name="Textplatzhalter 5">
            <a:extLst>
              <a:ext uri="{FF2B5EF4-FFF2-40B4-BE49-F238E27FC236}">
                <a16:creationId xmlns:a16="http://schemas.microsoft.com/office/drawing/2014/main" id="{D4C52C60-EA39-D929-3A2F-FDE3668545F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r>
              <a:rPr lang="de-DE"/>
              <a:t>Photos provided by Unsplash</a:t>
            </a:r>
          </a:p>
        </p:txBody>
      </p:sp>
    </p:spTree>
    <p:extLst>
      <p:ext uri="{BB962C8B-B14F-4D97-AF65-F5344CB8AC3E}">
        <p14:creationId xmlns:p14="http://schemas.microsoft.com/office/powerpoint/2010/main" val="305917865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Terra">
  <a:themeElements>
    <a:clrScheme name="Custom 3">
      <a:dk1>
        <a:srgbClr val="000000"/>
      </a:dk1>
      <a:lt1>
        <a:srgbClr val="FFFFFF"/>
      </a:lt1>
      <a:dk2>
        <a:srgbClr val="718DB2"/>
      </a:dk2>
      <a:lt2>
        <a:srgbClr val="FEFFFF"/>
      </a:lt2>
      <a:accent1>
        <a:srgbClr val="5E5E5E"/>
      </a:accent1>
      <a:accent2>
        <a:srgbClr val="E7E6E6"/>
      </a:accent2>
      <a:accent3>
        <a:srgbClr val="D7CDC8"/>
      </a:accent3>
      <a:accent4>
        <a:srgbClr val="AFA5A0"/>
      </a:accent4>
      <a:accent5>
        <a:srgbClr val="918787"/>
      </a:accent5>
      <a:accent6>
        <a:srgbClr val="556969"/>
      </a:accent6>
      <a:hlink>
        <a:srgbClr val="3758C1"/>
      </a:hlink>
      <a:folHlink>
        <a:srgbClr val="00539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350" row="1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83587046-354E-4C86-9DCE-4B86021B3A7E}">
  <we:reference id="b976bf9e-dd87-459f-840c-210c09b36273" version="3.0.0.2" store="EXCatalog" storeType="EXCatalog"/>
  <we:alternateReferences>
    <we:reference id="WA200005566" version="3.0.0.2" store="de-DE" storeType="OMEX"/>
  </we:alternateReferences>
  <we:properties/>
  <we:bindings/>
  <we:snapshot xmlns:r="http://schemas.openxmlformats.org/officeDocument/2006/relationships"/>
</we:webextension>
</file>

<file path=docMetadata/LabelInfo.xml><?xml version="1.0" encoding="utf-8"?>
<clbl:labelList xmlns:clbl="http://schemas.microsoft.com/office/2020/mipLabelMetadata">
  <clbl:label id="{cd0cd48c-3829-4969-87b4-94133fc7f4cf}" enabled="1" method="Privileged" siteId="{60f39b4e-c3be-4323-9d08-383e2763428d}" contentBits="0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330</Words>
  <Application>Microsoft Office PowerPoint</Application>
  <PresentationFormat>Breitbild</PresentationFormat>
  <Paragraphs>36</Paragraphs>
  <Slides>8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5</vt:i4>
      </vt:variant>
      <vt:variant>
        <vt:lpstr>Design</vt:lpstr>
      </vt:variant>
      <vt:variant>
        <vt:i4>2</vt:i4>
      </vt:variant>
      <vt:variant>
        <vt:lpstr>Folientitel</vt:lpstr>
      </vt:variant>
      <vt:variant>
        <vt:i4>8</vt:i4>
      </vt:variant>
    </vt:vector>
  </HeadingPairs>
  <TitlesOfParts>
    <vt:vector size="15" baseType="lpstr">
      <vt:lpstr>Aptos</vt:lpstr>
      <vt:lpstr>Aptos Display</vt:lpstr>
      <vt:lpstr>Arial</vt:lpstr>
      <vt:lpstr>Calibri</vt:lpstr>
      <vt:lpstr>Poppins</vt:lpstr>
      <vt:lpstr>Office</vt:lpstr>
      <vt:lpstr>Terra</vt:lpstr>
      <vt:lpstr>Was bedeutet Privileged Access Management und wofür ist das gut?</vt:lpstr>
      <vt:lpstr>Grundlagen von Privileged Access Management</vt:lpstr>
      <vt:lpstr>Funktionen von Privileged Access Management</vt:lpstr>
      <vt:lpstr>Vorteile von Privileged Access Management</vt:lpstr>
      <vt:lpstr>Best Practices für Privileged Access Management</vt:lpstr>
      <vt:lpstr>Risiken von unzureichendem Privileged Access Management</vt:lpstr>
      <vt:lpstr>Fallbeispiel einer erfolgreicher PAM- Implementierungen</vt:lpstr>
      <vt:lpstr>Zusammenfassung und Ausblick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Jörn Walter</dc:creator>
  <cp:lastModifiedBy>Jörn Walter</cp:lastModifiedBy>
  <cp:revision>3</cp:revision>
  <dcterms:created xsi:type="dcterms:W3CDTF">2024-08-05T08:39:45Z</dcterms:created>
  <dcterms:modified xsi:type="dcterms:W3CDTF">2024-08-05T15:01:55Z</dcterms:modified>
</cp:coreProperties>
</file>