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6" r:id="rId2"/>
  </p:sldMasterIdLst>
  <p:notesMasterIdLst>
    <p:notesMasterId r:id="rId12"/>
  </p:notesMasterIdLst>
  <p:sldIdLst>
    <p:sldId id="259" r:id="rId3"/>
    <p:sldId id="260" r:id="rId4"/>
    <p:sldId id="261" r:id="rId5"/>
    <p:sldId id="262" r:id="rId6"/>
    <p:sldId id="256" r:id="rId7"/>
    <p:sldId id="266" r:id="rId8"/>
    <p:sldId id="263" r:id="rId9"/>
    <p:sldId id="264" r:id="rId10"/>
    <p:sldId id="265"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1" autoAdjust="0"/>
    <p:restoredTop sz="94660"/>
  </p:normalViewPr>
  <p:slideViewPr>
    <p:cSldViewPr snapToGrid="0">
      <p:cViewPr varScale="1">
        <p:scale>
          <a:sx n="85" d="100"/>
          <a:sy n="85" d="100"/>
        </p:scale>
        <p:origin x="114"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8EB2-4671-AAE5-7C0EA6AC51E4}"/>
              </c:ext>
            </c:extLst>
          </c:dPt>
          <c:dPt>
            <c:idx val="1"/>
            <c:bubble3D val="0"/>
            <c:spPr>
              <a:solidFill>
                <a:srgbClr val="0958F7"/>
              </a:solidFill>
              <a:effectLst/>
            </c:spPr>
            <c:extLst>
              <c:ext xmlns:c16="http://schemas.microsoft.com/office/drawing/2014/chart" uri="{C3380CC4-5D6E-409C-BE32-E72D297353CC}">
                <c16:uniqueId val="{00000003-8EB2-4671-AAE5-7C0EA6AC51E4}"/>
              </c:ext>
            </c:extLst>
          </c:dPt>
          <c:cat>
            <c:strRef>
              <c:f>Sheet1!$A$2:$A$3</c:f>
              <c:strCache>
                <c:ptCount val="2"/>
                <c:pt idx="0">
                  <c:v>Erfolgreiche Angriffe</c:v>
                </c:pt>
              </c:strCache>
            </c:strRef>
          </c:cat>
          <c:val>
            <c:numRef>
              <c:f>Sheet1!$B$2:$B$3</c:f>
              <c:numCache>
                <c:formatCode>General</c:formatCode>
                <c:ptCount val="2"/>
                <c:pt idx="0">
                  <c:v>0.6</c:v>
                </c:pt>
                <c:pt idx="1">
                  <c:v>0.4</c:v>
                </c:pt>
              </c:numCache>
            </c:numRef>
          </c:val>
          <c:extLst>
            <c:ext xmlns:c16="http://schemas.microsoft.com/office/drawing/2014/chart" uri="{C3380CC4-5D6E-409C-BE32-E72D297353CC}">
              <c16:uniqueId val="{00000004-8EB2-4671-AAE5-7C0EA6AC51E4}"/>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2E1D-4E41-B8DE-EB21E45A7FFC}"/>
              </c:ext>
            </c:extLst>
          </c:dPt>
          <c:dPt>
            <c:idx val="1"/>
            <c:bubble3D val="0"/>
            <c:spPr>
              <a:solidFill>
                <a:srgbClr val="0958F7"/>
              </a:solidFill>
              <a:effectLst/>
            </c:spPr>
            <c:extLst>
              <c:ext xmlns:c16="http://schemas.microsoft.com/office/drawing/2014/chart" uri="{C3380CC4-5D6E-409C-BE32-E72D297353CC}">
                <c16:uniqueId val="{00000003-2E1D-4E41-B8DE-EB21E45A7FFC}"/>
              </c:ext>
            </c:extLst>
          </c:dPt>
          <c:cat>
            <c:strRef>
              <c:f>Sheet1!$A$2:$A$3</c:f>
              <c:strCache>
                <c:ptCount val="2"/>
                <c:pt idx="0">
                  <c:v>Unternehmen betroffen</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2E1D-4E41-B8DE-EB21E45A7FFC}"/>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000000"/>
              </a:solidFill>
              <a:effectLst/>
            </c:spPr>
            <c:extLst>
              <c:ext xmlns:c16="http://schemas.microsoft.com/office/drawing/2014/chart" uri="{C3380CC4-5D6E-409C-BE32-E72D297353CC}">
                <c16:uniqueId val="{00000001-4439-4738-A962-AF61219B4EBB}"/>
              </c:ext>
            </c:extLst>
          </c:dPt>
          <c:dPt>
            <c:idx val="1"/>
            <c:bubble3D val="0"/>
            <c:spPr>
              <a:solidFill>
                <a:srgbClr val="0958F7"/>
              </a:solidFill>
              <a:effectLst/>
            </c:spPr>
            <c:extLst>
              <c:ext xmlns:c16="http://schemas.microsoft.com/office/drawing/2014/chart" uri="{C3380CC4-5D6E-409C-BE32-E72D297353CC}">
                <c16:uniqueId val="{00000003-4439-4738-A962-AF61219B4EBB}"/>
              </c:ext>
            </c:extLst>
          </c:dPt>
          <c:cat>
            <c:strRef>
              <c:f>Sheet1!$A$2:$A$3</c:f>
              <c:strCache>
                <c:ptCount val="2"/>
                <c:pt idx="0">
                  <c:v>Finanzielle Verluste</c:v>
                </c:pt>
              </c:strCache>
            </c:strRef>
          </c:cat>
          <c:val>
            <c:numRef>
              <c:f>Sheet1!$B$2:$B$3</c:f>
              <c:numCache>
                <c:formatCode>General</c:formatCode>
                <c:ptCount val="2"/>
                <c:pt idx="0">
                  <c:v>0.1</c:v>
                </c:pt>
                <c:pt idx="1">
                  <c:v>0.9</c:v>
                </c:pt>
              </c:numCache>
            </c:numRef>
          </c:val>
          <c:extLst>
            <c:ext xmlns:c16="http://schemas.microsoft.com/office/drawing/2014/chart" uri="{C3380CC4-5D6E-409C-BE32-E72D297353CC}">
              <c16:uniqueId val="{00000004-4439-4738-A962-AF61219B4EBB}"/>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032E6F-A302-46BD-8BC9-94B83AB246FA}" type="datetimeFigureOut">
              <a:rPr lang="de-DE" smtClean="0"/>
              <a:t>12.08.2024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3071BE-06EE-44FE-87C0-523CD7BBB1EB}" type="slidenum">
              <a:rPr lang="de-DE" smtClean="0"/>
              <a:t>‹Nr.›</a:t>
            </a:fld>
            <a:endParaRPr lang="de-DE"/>
          </a:p>
        </p:txBody>
      </p:sp>
    </p:spTree>
    <p:extLst>
      <p:ext uri="{BB962C8B-B14F-4D97-AF65-F5344CB8AC3E}">
        <p14:creationId xmlns:p14="http://schemas.microsoft.com/office/powerpoint/2010/main" val="457065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5A2589-A660-1204-1C6F-BAC452F344CC}"/>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40765961-AFA4-15F6-F77D-6D92220C13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9EA1278-B555-3311-0D1D-9B481447F5CF}"/>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5" name="Fußzeilenplatzhalter 4">
            <a:extLst>
              <a:ext uri="{FF2B5EF4-FFF2-40B4-BE49-F238E27FC236}">
                <a16:creationId xmlns:a16="http://schemas.microsoft.com/office/drawing/2014/main" id="{05DA524F-EAD8-880C-277E-7C5F50CEBCB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3B4E61F-4F6D-D003-223B-E4337B90C560}"/>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737653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184121-5B0F-DABF-0BEE-E9BEBB94144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F78B5DF-67BD-37C4-8378-9E79D8604E8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508E658-C1D7-F45B-8685-552DF507606C}"/>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5" name="Fußzeilenplatzhalter 4">
            <a:extLst>
              <a:ext uri="{FF2B5EF4-FFF2-40B4-BE49-F238E27FC236}">
                <a16:creationId xmlns:a16="http://schemas.microsoft.com/office/drawing/2014/main" id="{9A1AF40E-2283-9D0B-5C51-5260E8C43A0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AEC586-48E9-2A22-460C-532AA55B638B}"/>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3517068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F13F8E-B74E-3A33-B63C-6F70347AF614}"/>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5EF5E8A-5A10-41F9-67C2-9D413F6CD81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E13B8E0C-23B4-9A70-52A5-F141876E2482}"/>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5" name="Fußzeilenplatzhalter 4">
            <a:extLst>
              <a:ext uri="{FF2B5EF4-FFF2-40B4-BE49-F238E27FC236}">
                <a16:creationId xmlns:a16="http://schemas.microsoft.com/office/drawing/2014/main" id="{75AB7495-8893-D621-37F2-2EA760F1C1E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04BD239-1BDD-E1E3-83AA-7D917C31045A}"/>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2746229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6DC0AD-9D9D-7D0B-0553-8CACDC87968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AF2D522-021F-2BD9-7F3D-DA74E9EA523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9EFC7C0-8836-C7C5-68DE-42F793C2ADE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4235AE4-FFFD-3858-9D60-192CEE613BD9}"/>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6" name="Fußzeilenplatzhalter 5">
            <a:extLst>
              <a:ext uri="{FF2B5EF4-FFF2-40B4-BE49-F238E27FC236}">
                <a16:creationId xmlns:a16="http://schemas.microsoft.com/office/drawing/2014/main" id="{17287A1C-AEC3-C67C-A665-FD41B3BADA1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E7213A8-FB02-14CB-4B82-04B43139660B}"/>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3705560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A8E575-3FC6-AA91-D934-82E3ACD197C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EC9D09D-3161-EF5B-C125-54E2E5D56E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D0A57C-3204-C808-D890-E436DA014D9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F1B6153F-1CA7-F1BE-3303-2E131ED243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2101F90-524B-FD82-B854-30D6A90F2B9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4E8991BE-F800-ACA2-025D-1D3FEECC889A}"/>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8" name="Fußzeilenplatzhalter 7">
            <a:extLst>
              <a:ext uri="{FF2B5EF4-FFF2-40B4-BE49-F238E27FC236}">
                <a16:creationId xmlns:a16="http://schemas.microsoft.com/office/drawing/2014/main" id="{28535524-096C-3365-E515-A67CEDCB7907}"/>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FFD0B2EE-E0CF-A9FF-2BFF-B52D44B46B57}"/>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103321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7E707C-BC9A-2ABE-A2DD-5F3E688C6FE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73FFFB5-C0A9-5869-5054-7BB7CB463CCC}"/>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4" name="Fußzeilenplatzhalter 3">
            <a:extLst>
              <a:ext uri="{FF2B5EF4-FFF2-40B4-BE49-F238E27FC236}">
                <a16:creationId xmlns:a16="http://schemas.microsoft.com/office/drawing/2014/main" id="{C15DF753-5763-EC54-1B1F-71839EAF9FD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9A09C9EB-6495-66E7-63ED-63A8789CCFB4}"/>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2377059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D92761F-7C2C-078C-B5CD-41DE630F81A2}"/>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3" name="Fußzeilenplatzhalter 2">
            <a:extLst>
              <a:ext uri="{FF2B5EF4-FFF2-40B4-BE49-F238E27FC236}">
                <a16:creationId xmlns:a16="http://schemas.microsoft.com/office/drawing/2014/main" id="{D5656B66-8658-646B-E0F3-2CF091946F8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0FE58CCD-B9BE-7CBA-9EAE-B822FF02AD85}"/>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1587583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AC7F7B-1909-72F2-CDAC-1C8A4C59147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D645F7F-B221-C7E3-81CE-AD4BFBED14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B401E4A-826A-3668-54CF-CFCB06B324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317F41D-9F2F-80D4-0001-087484C32BC7}"/>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6" name="Fußzeilenplatzhalter 5">
            <a:extLst>
              <a:ext uri="{FF2B5EF4-FFF2-40B4-BE49-F238E27FC236}">
                <a16:creationId xmlns:a16="http://schemas.microsoft.com/office/drawing/2014/main" id="{B9938795-E3A1-3F2D-D573-123072F3D50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3B6854D-F8D3-EEA4-2FAE-33B10E41559B}"/>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796502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DBD495-61F2-646F-C8D9-ADADF0BF156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F409A28-E0DF-E776-689B-D93D24E07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F0CA3E49-B326-3754-FDF5-574CEB7A3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0DE58BD-8295-1592-64C3-F746ACEF67F5}"/>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6" name="Fußzeilenplatzhalter 5">
            <a:extLst>
              <a:ext uri="{FF2B5EF4-FFF2-40B4-BE49-F238E27FC236}">
                <a16:creationId xmlns:a16="http://schemas.microsoft.com/office/drawing/2014/main" id="{175C630B-FA41-3CCE-2FA4-AF60DD3387B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CDF122A-4440-7823-5594-FC165E4F109C}"/>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624647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A68357-A5BA-4415-38E0-35AD0A03D1C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421F565-6718-CCCC-97C9-F342581FA94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E197C85-10C9-2D38-E145-9A6B11038D88}"/>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5" name="Fußzeilenplatzhalter 4">
            <a:extLst>
              <a:ext uri="{FF2B5EF4-FFF2-40B4-BE49-F238E27FC236}">
                <a16:creationId xmlns:a16="http://schemas.microsoft.com/office/drawing/2014/main" id="{EDB5A7DD-7061-9E7E-C31A-D10C81C694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DCD2B08-7E23-A391-1C2A-86776A1E2433}"/>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28003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8019359-F38C-BE19-327B-5C085EF38AD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D83E989-C6A4-31A5-B460-04E4B514342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4ECEAF6-E053-E0EB-773B-3ECB075217B1}"/>
              </a:ext>
            </a:extLst>
          </p:cNvPr>
          <p:cNvSpPr>
            <a:spLocks noGrp="1"/>
          </p:cNvSpPr>
          <p:nvPr>
            <p:ph type="dt" sz="half" idx="10"/>
          </p:nvPr>
        </p:nvSpPr>
        <p:spPr/>
        <p:txBody>
          <a:bodyPr/>
          <a:lstStyle/>
          <a:p>
            <a:fld id="{61E5FC68-D1D4-4C13-B938-2ADF8ED70785}" type="datetimeFigureOut">
              <a:rPr lang="de-DE" smtClean="0"/>
              <a:t>12.08.2024</a:t>
            </a:fld>
            <a:endParaRPr lang="de-DE"/>
          </a:p>
        </p:txBody>
      </p:sp>
      <p:sp>
        <p:nvSpPr>
          <p:cNvPr id="5" name="Fußzeilenplatzhalter 4">
            <a:extLst>
              <a:ext uri="{FF2B5EF4-FFF2-40B4-BE49-F238E27FC236}">
                <a16:creationId xmlns:a16="http://schemas.microsoft.com/office/drawing/2014/main" id="{497C874A-5D91-ACAF-C6C6-95CC274EB0C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364EC94-F2BC-18E7-1983-A2AFC0E32674}"/>
              </a:ext>
            </a:extLst>
          </p:cNvPr>
          <p:cNvSpPr>
            <a:spLocks noGrp="1"/>
          </p:cNvSpPr>
          <p:nvPr>
            <p:ph type="sldNum" sz="quarter" idx="12"/>
          </p:nvPr>
        </p:nvSpPr>
        <p:spPr/>
        <p:txBody>
          <a:bodyPr/>
          <a:lstStyle/>
          <a:p>
            <a:fld id="{787096E0-041F-435C-97A0-1E9CC6377ECE}" type="slidenum">
              <a:rPr lang="de-DE" smtClean="0"/>
              <a:t>‹Nr.›</a:t>
            </a:fld>
            <a:endParaRPr lang="de-DE"/>
          </a:p>
        </p:txBody>
      </p:sp>
    </p:spTree>
    <p:extLst>
      <p:ext uri="{BB962C8B-B14F-4D97-AF65-F5344CB8AC3E}">
        <p14:creationId xmlns:p14="http://schemas.microsoft.com/office/powerpoint/2010/main" val="4201596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7064" y="2410921"/>
            <a:ext cx="8960219" cy="3861600"/>
          </a:xfrm>
        </p:spPr>
        <p:txBody>
          <a:bodyPr anchor="t">
            <a:noAutofit/>
          </a:bodyPr>
          <a:lstStyle>
            <a:lvl1pPr algn="l">
              <a:defRPr sz="7667"/>
            </a:lvl1pPr>
          </a:lstStyle>
          <a:p>
            <a:r>
              <a:rPr lang="en-US" dirty="0"/>
              <a:t>Click to edit Master title style</a:t>
            </a:r>
          </a:p>
        </p:txBody>
      </p:sp>
      <p:sp>
        <p:nvSpPr>
          <p:cNvPr id="5" name="Footer Placeholder 4"/>
          <p:cNvSpPr>
            <a:spLocks noGrp="1"/>
          </p:cNvSpPr>
          <p:nvPr>
            <p:ph type="ftr" sz="quarter" idx="11"/>
          </p:nvPr>
        </p:nvSpPr>
        <p:spPr>
          <a:xfrm rot="16200000">
            <a:off x="9829799" y="3246438"/>
            <a:ext cx="4114800" cy="365125"/>
          </a:xfrm>
        </p:spPr>
        <p:txBody>
          <a:bodyPr/>
          <a:lstStyle>
            <a:lvl1pPr algn="ctr">
              <a:defRPr sz="1400"/>
            </a:lvl1pPr>
          </a:lstStyle>
          <a:p>
            <a:r>
              <a:rPr lang="en-ID" dirty="0"/>
              <a:t>PRESENTATION TITLE</a:t>
            </a:r>
          </a:p>
        </p:txBody>
      </p:sp>
      <p:sp>
        <p:nvSpPr>
          <p:cNvPr id="8" name="Text Placeholder 7">
            <a:extLst>
              <a:ext uri="{FF2B5EF4-FFF2-40B4-BE49-F238E27FC236}">
                <a16:creationId xmlns:a16="http://schemas.microsoft.com/office/drawing/2014/main" id="{535AAFEA-9797-719F-034E-1443278D0DB8}"/>
              </a:ext>
            </a:extLst>
          </p:cNvPr>
          <p:cNvSpPr>
            <a:spLocks noGrp="1"/>
          </p:cNvSpPr>
          <p:nvPr>
            <p:ph type="body" sz="quarter" idx="12"/>
          </p:nvPr>
        </p:nvSpPr>
        <p:spPr>
          <a:xfrm>
            <a:off x="5783792" y="1123641"/>
            <a:ext cx="5184775" cy="1197600"/>
          </a:xfrm>
        </p:spPr>
        <p:txBody>
          <a:bodyPr anchor="ctr" anchorCtr="0">
            <a:noAutofit/>
          </a:bodyPr>
          <a:lstStyle/>
          <a:p>
            <a:pPr lvl="0"/>
            <a:r>
              <a:rPr lang="en-US" dirty="0"/>
              <a:t>Click to edit Master text styles</a:t>
            </a:r>
          </a:p>
        </p:txBody>
      </p:sp>
    </p:spTree>
    <p:extLst>
      <p:ext uri="{BB962C8B-B14F-4D97-AF65-F5344CB8AC3E}">
        <p14:creationId xmlns:p14="http://schemas.microsoft.com/office/powerpoint/2010/main" val="3083858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E2A2-57CA-76B4-7FC7-0E7E733D4B24}"/>
              </a:ext>
            </a:extLst>
          </p:cNvPr>
          <p:cNvSpPr>
            <a:spLocks noGrp="1"/>
          </p:cNvSpPr>
          <p:nvPr>
            <p:ph type="title"/>
          </p:nvPr>
        </p:nvSpPr>
        <p:spPr>
          <a:xfrm>
            <a:off x="599016" y="575019"/>
            <a:ext cx="4876800"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D5902CC6-0866-F6F1-FFC1-330B30DD7393}"/>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4CCFEAA7-A226-2E50-AD23-5FE2A5B98604}"/>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C69D59CD-16F0-1FCD-4958-4D1937859515}"/>
              </a:ext>
            </a:extLst>
          </p:cNvPr>
          <p:cNvSpPr>
            <a:spLocks noGrp="1"/>
          </p:cNvSpPr>
          <p:nvPr>
            <p:ph type="pic" sz="quarter" idx="12"/>
          </p:nvPr>
        </p:nvSpPr>
        <p:spPr>
          <a:xfrm>
            <a:off x="5783793" y="0"/>
            <a:ext cx="5798607" cy="6858000"/>
          </a:xfrm>
        </p:spPr>
        <p:txBody>
          <a:bodyPr/>
          <a:lstStyle/>
          <a:p>
            <a:endParaRPr lang="en-ID"/>
          </a:p>
        </p:txBody>
      </p:sp>
      <p:sp>
        <p:nvSpPr>
          <p:cNvPr id="8" name="Text Placeholder 7">
            <a:extLst>
              <a:ext uri="{FF2B5EF4-FFF2-40B4-BE49-F238E27FC236}">
                <a16:creationId xmlns:a16="http://schemas.microsoft.com/office/drawing/2014/main" id="{D1694355-D2F1-6177-CA10-2FB2BDCA94FF}"/>
              </a:ext>
            </a:extLst>
          </p:cNvPr>
          <p:cNvSpPr>
            <a:spLocks noGrp="1"/>
          </p:cNvSpPr>
          <p:nvPr>
            <p:ph type="body" sz="quarter" idx="13"/>
          </p:nvPr>
        </p:nvSpPr>
        <p:spPr>
          <a:xfrm>
            <a:off x="594733" y="3072977"/>
            <a:ext cx="4631139" cy="3196800"/>
          </a:xfrm>
        </p:spPr>
        <p:txBody>
          <a:bodyPr>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1" name="Text Placeholder 6">
            <a:extLst>
              <a:ext uri="{FF2B5EF4-FFF2-40B4-BE49-F238E27FC236}">
                <a16:creationId xmlns:a16="http://schemas.microsoft.com/office/drawing/2014/main" id="{3686FCB5-A714-48C5-F801-8BC93CA09E32}"/>
              </a:ext>
            </a:extLst>
          </p:cNvPr>
          <p:cNvSpPr>
            <a:spLocks noGrp="1"/>
          </p:cNvSpPr>
          <p:nvPr>
            <p:ph type="body" sz="quarter" idx="17"/>
          </p:nvPr>
        </p:nvSpPr>
        <p:spPr>
          <a:xfrm>
            <a:off x="594733" y="2656167"/>
            <a:ext cx="4634868"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1531924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599017" y="570115"/>
            <a:ext cx="3323629" cy="5725248"/>
          </a:xfrm>
        </p:spPr>
        <p:txBody>
          <a:bodyPr anchor="ctr">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4205357" y="579430"/>
            <a:ext cx="2120348" cy="5715933"/>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6608418" y="1058563"/>
            <a:ext cx="4360149" cy="5236800"/>
          </a:xfrm>
        </p:spPr>
        <p:txBody>
          <a:bodyPr anchor="t" anchorCtr="0">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AD0A1734-9E96-C076-6109-08BEAB597B6D}"/>
              </a:ext>
            </a:extLst>
          </p:cNvPr>
          <p:cNvSpPr>
            <a:spLocks noGrp="1"/>
          </p:cNvSpPr>
          <p:nvPr>
            <p:ph type="body" sz="quarter" idx="14"/>
          </p:nvPr>
        </p:nvSpPr>
        <p:spPr>
          <a:xfrm>
            <a:off x="6608233" y="577373"/>
            <a:ext cx="4360800" cy="387187"/>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84115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4187687" y="574467"/>
            <a:ext cx="6780880" cy="1325563"/>
          </a:xfrm>
        </p:spPr>
        <p:txBody>
          <a:bodyPr anchor="b">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599017" y="563302"/>
            <a:ext cx="3160552" cy="5720232"/>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4187687" y="2625934"/>
            <a:ext cx="6780880" cy="36576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46D0ED4B-C12C-75E2-03E5-013A94AE89AF}"/>
              </a:ext>
            </a:extLst>
          </p:cNvPr>
          <p:cNvSpPr>
            <a:spLocks noGrp="1"/>
          </p:cNvSpPr>
          <p:nvPr>
            <p:ph type="body" sz="quarter" idx="14"/>
          </p:nvPr>
        </p:nvSpPr>
        <p:spPr>
          <a:xfrm>
            <a:off x="4187826" y="2281008"/>
            <a:ext cx="6780741" cy="314400"/>
          </a:xfrm>
        </p:spPr>
        <p:txBody>
          <a:bodyPr>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477519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599018" y="4162370"/>
            <a:ext cx="4118757" cy="2278186"/>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576078"/>
            <a:ext cx="3279453" cy="3279453"/>
          </a:xfrm>
        </p:spPr>
        <p:txBody>
          <a:bodyPr/>
          <a:lstStyle/>
          <a:p>
            <a:endParaRPr lang="en-ID"/>
          </a:p>
        </p:txBody>
      </p:sp>
      <p:sp>
        <p:nvSpPr>
          <p:cNvPr id="11" name="Picture Placeholder 5">
            <a:extLst>
              <a:ext uri="{FF2B5EF4-FFF2-40B4-BE49-F238E27FC236}">
                <a16:creationId xmlns:a16="http://schemas.microsoft.com/office/drawing/2014/main" id="{5E5AE0EA-E418-F652-0112-3BBECBF9F31B}"/>
              </a:ext>
            </a:extLst>
          </p:cNvPr>
          <p:cNvSpPr>
            <a:spLocks noGrp="1"/>
          </p:cNvSpPr>
          <p:nvPr>
            <p:ph type="pic" sz="quarter" idx="13"/>
          </p:nvPr>
        </p:nvSpPr>
        <p:spPr>
          <a:xfrm>
            <a:off x="4144065" y="576078"/>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7689114" y="576078"/>
            <a:ext cx="3279453" cy="3279453"/>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4982818" y="4496555"/>
            <a:ext cx="5985749" cy="1944000"/>
          </a:xfrm>
        </p:spPr>
        <p:txBody>
          <a:bodyPr anchor="t">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7FC11A40-5DE3-08FC-B5EC-62212BF67E95}"/>
              </a:ext>
            </a:extLst>
          </p:cNvPr>
          <p:cNvSpPr>
            <a:spLocks noGrp="1"/>
          </p:cNvSpPr>
          <p:nvPr>
            <p:ph type="body" sz="quarter" idx="16"/>
          </p:nvPr>
        </p:nvSpPr>
        <p:spPr>
          <a:xfrm>
            <a:off x="4982818" y="4162369"/>
            <a:ext cx="5985933" cy="271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825897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3859052" y="566058"/>
            <a:ext cx="1924741" cy="5704114"/>
          </a:xfrm>
        </p:spPr>
        <p:txBody>
          <a:bodyPr vert="vert270" anchor="ctr">
            <a:noAutofit/>
          </a:bodyPr>
          <a:lstStyle>
            <a:lvl1pPr algn="ct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1428516"/>
            <a:ext cx="3067418" cy="4000969"/>
          </a:xfrm>
        </p:spPr>
        <p:txBody>
          <a:bodyPr/>
          <a:lstStyle/>
          <a:p>
            <a:endParaRPr lang="en-ID"/>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5976409" y="1597361"/>
            <a:ext cx="4992158" cy="4207567"/>
          </a:xfrm>
        </p:spPr>
        <p:txBody>
          <a:bodyPr anchor="t">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A81CC2E2-7A85-770A-CED5-0E6F307BA986}"/>
              </a:ext>
            </a:extLst>
          </p:cNvPr>
          <p:cNvSpPr>
            <a:spLocks noGrp="1"/>
          </p:cNvSpPr>
          <p:nvPr>
            <p:ph type="body" sz="quarter" idx="14"/>
          </p:nvPr>
        </p:nvSpPr>
        <p:spPr>
          <a:xfrm>
            <a:off x="5976409" y="1248046"/>
            <a:ext cx="4992158" cy="3048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0507863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6661426" y="573517"/>
            <a:ext cx="4307141" cy="1454400"/>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619622"/>
            <a:ext cx="5618760" cy="5618400"/>
          </a:xfrm>
        </p:spPr>
        <p:txBody>
          <a:bodyPr/>
          <a:lstStyle/>
          <a:p>
            <a:endParaRPr lang="en-ID" dirty="0"/>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6661426" y="2841588"/>
            <a:ext cx="4307141" cy="36144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089F0EDF-ED0D-7DF6-3D16-36E44C839E58}"/>
              </a:ext>
            </a:extLst>
          </p:cNvPr>
          <p:cNvSpPr>
            <a:spLocks noGrp="1"/>
          </p:cNvSpPr>
          <p:nvPr>
            <p:ph type="body" sz="quarter" idx="14"/>
          </p:nvPr>
        </p:nvSpPr>
        <p:spPr>
          <a:xfrm>
            <a:off x="6661150" y="2474023"/>
            <a:ext cx="4307417" cy="333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20652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8E67-9FD7-A8F8-75F6-2FF3CD0DE168}"/>
              </a:ext>
            </a:extLst>
          </p:cNvPr>
          <p:cNvSpPr>
            <a:spLocks noGrp="1"/>
          </p:cNvSpPr>
          <p:nvPr>
            <p:ph type="title"/>
          </p:nvPr>
        </p:nvSpPr>
        <p:spPr>
          <a:xfrm>
            <a:off x="599017" y="501649"/>
            <a:ext cx="10369550" cy="758604"/>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E2EFFE8E-6F6C-1E23-79C9-808201616E4C}"/>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E4C39AAF-82A4-7672-8873-E691CE5C39F6}"/>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5">
            <a:extLst>
              <a:ext uri="{FF2B5EF4-FFF2-40B4-BE49-F238E27FC236}">
                <a16:creationId xmlns:a16="http://schemas.microsoft.com/office/drawing/2014/main" id="{2550198D-18A3-B15D-CC93-17763FFE6A9B}"/>
              </a:ext>
            </a:extLst>
          </p:cNvPr>
          <p:cNvSpPr>
            <a:spLocks noGrp="1"/>
          </p:cNvSpPr>
          <p:nvPr>
            <p:ph type="pic" sz="quarter" idx="14"/>
          </p:nvPr>
        </p:nvSpPr>
        <p:spPr>
          <a:xfrm>
            <a:off x="599017" y="3233531"/>
            <a:ext cx="3122820" cy="3122820"/>
          </a:xfrm>
        </p:spPr>
        <p:txBody>
          <a:bodyPr/>
          <a:lstStyle/>
          <a:p>
            <a:endParaRPr lang="en-ID"/>
          </a:p>
        </p:txBody>
      </p:sp>
      <p:sp>
        <p:nvSpPr>
          <p:cNvPr id="6" name="Picture Placeholder 5">
            <a:extLst>
              <a:ext uri="{FF2B5EF4-FFF2-40B4-BE49-F238E27FC236}">
                <a16:creationId xmlns:a16="http://schemas.microsoft.com/office/drawing/2014/main" id="{1CE06D47-5795-E8A4-6688-63C0FCAB2B92}"/>
              </a:ext>
            </a:extLst>
          </p:cNvPr>
          <p:cNvSpPr>
            <a:spLocks noGrp="1"/>
          </p:cNvSpPr>
          <p:nvPr>
            <p:ph type="pic" sz="quarter" idx="15"/>
          </p:nvPr>
        </p:nvSpPr>
        <p:spPr>
          <a:xfrm>
            <a:off x="7845747" y="3233531"/>
            <a:ext cx="3122820" cy="3122820"/>
          </a:xfrm>
        </p:spPr>
        <p:txBody>
          <a:bodyPr/>
          <a:lstStyle/>
          <a:p>
            <a:endParaRPr lang="en-ID"/>
          </a:p>
        </p:txBody>
      </p:sp>
      <p:sp>
        <p:nvSpPr>
          <p:cNvPr id="7" name="Picture Placeholder 5">
            <a:extLst>
              <a:ext uri="{FF2B5EF4-FFF2-40B4-BE49-F238E27FC236}">
                <a16:creationId xmlns:a16="http://schemas.microsoft.com/office/drawing/2014/main" id="{BFB99BAA-F395-0232-ED1F-8AC6BA5C78B2}"/>
              </a:ext>
            </a:extLst>
          </p:cNvPr>
          <p:cNvSpPr>
            <a:spLocks noGrp="1"/>
          </p:cNvSpPr>
          <p:nvPr>
            <p:ph type="pic" sz="quarter" idx="16"/>
          </p:nvPr>
        </p:nvSpPr>
        <p:spPr>
          <a:xfrm>
            <a:off x="4222381" y="3233531"/>
            <a:ext cx="3122820" cy="3122820"/>
          </a:xfrm>
        </p:spPr>
        <p:txBody>
          <a:bodyPr/>
          <a:lstStyle/>
          <a:p>
            <a:endParaRPr lang="en-ID"/>
          </a:p>
        </p:txBody>
      </p:sp>
      <p:sp>
        <p:nvSpPr>
          <p:cNvPr id="9" name="Text Placeholder 7">
            <a:extLst>
              <a:ext uri="{FF2B5EF4-FFF2-40B4-BE49-F238E27FC236}">
                <a16:creationId xmlns:a16="http://schemas.microsoft.com/office/drawing/2014/main" id="{7F44B7A2-957C-93E8-8209-7EE97327682B}"/>
              </a:ext>
            </a:extLst>
          </p:cNvPr>
          <p:cNvSpPr>
            <a:spLocks noGrp="1"/>
          </p:cNvSpPr>
          <p:nvPr>
            <p:ph type="body" sz="quarter" idx="24"/>
          </p:nvPr>
        </p:nvSpPr>
        <p:spPr>
          <a:xfrm>
            <a:off x="575734" y="1702061"/>
            <a:ext cx="10392833" cy="1437600"/>
          </a:xfrm>
        </p:spPr>
        <p:txBody>
          <a:bodyPr>
            <a:noAutofit/>
          </a:bodyPr>
          <a:lstStyle/>
          <a:p>
            <a:pPr lvl="0"/>
            <a:r>
              <a:rPr lang="en-US" dirty="0"/>
              <a:t>Click to edit Master text styles</a:t>
            </a:r>
          </a:p>
        </p:txBody>
      </p:sp>
      <p:sp>
        <p:nvSpPr>
          <p:cNvPr id="10" name="Text Placeholder 9">
            <a:extLst>
              <a:ext uri="{FF2B5EF4-FFF2-40B4-BE49-F238E27FC236}">
                <a16:creationId xmlns:a16="http://schemas.microsoft.com/office/drawing/2014/main" id="{A7F51D89-C7C9-35E8-B687-68AAC511FEDB}"/>
              </a:ext>
            </a:extLst>
          </p:cNvPr>
          <p:cNvSpPr>
            <a:spLocks noGrp="1"/>
          </p:cNvSpPr>
          <p:nvPr>
            <p:ph type="body" sz="quarter" idx="25"/>
          </p:nvPr>
        </p:nvSpPr>
        <p:spPr>
          <a:xfrm>
            <a:off x="575734" y="1340909"/>
            <a:ext cx="10392833" cy="336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4148175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Section 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B309-9F80-5BE3-F82C-91733414C47B}"/>
              </a:ext>
            </a:extLst>
          </p:cNvPr>
          <p:cNvSpPr>
            <a:spLocks noGrp="1"/>
          </p:cNvSpPr>
          <p:nvPr>
            <p:ph type="title"/>
          </p:nvPr>
        </p:nvSpPr>
        <p:spPr>
          <a:xfrm>
            <a:off x="599017" y="3640482"/>
            <a:ext cx="3478419" cy="2809378"/>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1A27C05-E3B0-EFC4-2286-5860D4A1ACF4}"/>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0A33CF6B-04E5-9AB9-2466-0284576F034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054F23F8-6331-43CC-E76A-052E46B77548}"/>
              </a:ext>
            </a:extLst>
          </p:cNvPr>
          <p:cNvSpPr>
            <a:spLocks noGrp="1"/>
          </p:cNvSpPr>
          <p:nvPr>
            <p:ph type="pic" sz="quarter" idx="12"/>
          </p:nvPr>
        </p:nvSpPr>
        <p:spPr>
          <a:xfrm>
            <a:off x="599016" y="562709"/>
            <a:ext cx="4994450" cy="2866292"/>
          </a:xfrm>
        </p:spPr>
        <p:txBody>
          <a:bodyPr/>
          <a:lstStyle/>
          <a:p>
            <a:endParaRPr lang="en-ID" dirty="0"/>
          </a:p>
        </p:txBody>
      </p:sp>
      <p:sp>
        <p:nvSpPr>
          <p:cNvPr id="10" name="Text Placeholder 9">
            <a:extLst>
              <a:ext uri="{FF2B5EF4-FFF2-40B4-BE49-F238E27FC236}">
                <a16:creationId xmlns:a16="http://schemas.microsoft.com/office/drawing/2014/main" id="{6411F901-3943-1C25-A696-666A0EBDBCB3}"/>
              </a:ext>
            </a:extLst>
          </p:cNvPr>
          <p:cNvSpPr>
            <a:spLocks noGrp="1"/>
          </p:cNvSpPr>
          <p:nvPr>
            <p:ph type="body" sz="quarter" idx="15"/>
          </p:nvPr>
        </p:nvSpPr>
        <p:spPr>
          <a:xfrm>
            <a:off x="4290380" y="4054660"/>
            <a:ext cx="6678187" cy="2395200"/>
          </a:xfrm>
        </p:spPr>
        <p:txBody>
          <a:bodyPr anchor="t" anchorCtr="0">
            <a:noAutofit/>
          </a:bodyPr>
          <a:lstStyle/>
          <a:p>
            <a:pPr lvl="0"/>
            <a:r>
              <a:rPr lang="en-US" dirty="0"/>
              <a:t>Click to edit Master text styles</a:t>
            </a:r>
          </a:p>
        </p:txBody>
      </p:sp>
      <p:sp>
        <p:nvSpPr>
          <p:cNvPr id="5" name="Picture Placeholder 5">
            <a:extLst>
              <a:ext uri="{FF2B5EF4-FFF2-40B4-BE49-F238E27FC236}">
                <a16:creationId xmlns:a16="http://schemas.microsoft.com/office/drawing/2014/main" id="{79263BE0-4D84-7BD4-D81B-B266C5C1C47B}"/>
              </a:ext>
            </a:extLst>
          </p:cNvPr>
          <p:cNvSpPr>
            <a:spLocks noGrp="1"/>
          </p:cNvSpPr>
          <p:nvPr>
            <p:ph type="pic" sz="quarter" idx="16"/>
          </p:nvPr>
        </p:nvSpPr>
        <p:spPr>
          <a:xfrm>
            <a:off x="5974117" y="562709"/>
            <a:ext cx="4994450" cy="2866292"/>
          </a:xfrm>
        </p:spPr>
        <p:txBody>
          <a:bodyPr/>
          <a:lstStyle/>
          <a:p>
            <a:endParaRPr lang="en-ID"/>
          </a:p>
        </p:txBody>
      </p:sp>
      <p:sp>
        <p:nvSpPr>
          <p:cNvPr id="8" name="Text Placeholder 7">
            <a:extLst>
              <a:ext uri="{FF2B5EF4-FFF2-40B4-BE49-F238E27FC236}">
                <a16:creationId xmlns:a16="http://schemas.microsoft.com/office/drawing/2014/main" id="{93F9E850-0A01-918A-C1F1-461E6D7C1A18}"/>
              </a:ext>
            </a:extLst>
          </p:cNvPr>
          <p:cNvSpPr>
            <a:spLocks noGrp="1"/>
          </p:cNvSpPr>
          <p:nvPr>
            <p:ph type="body" sz="quarter" idx="17"/>
          </p:nvPr>
        </p:nvSpPr>
        <p:spPr>
          <a:xfrm>
            <a:off x="4290380" y="3640666"/>
            <a:ext cx="6678187" cy="343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617659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08D4B-9946-0E0A-8BEE-BB1C6BFDBDE6}"/>
              </a:ext>
            </a:extLst>
          </p:cNvPr>
          <p:cNvSpPr/>
          <p:nvPr userDrawn="1"/>
        </p:nvSpPr>
        <p:spPr>
          <a:xfrm>
            <a:off x="4275667" y="2355849"/>
            <a:ext cx="6692532" cy="1642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4276035" y="619623"/>
            <a:ext cx="6692532" cy="1633247"/>
          </a:xfrm>
        </p:spPr>
        <p:txBody>
          <a:bodyPr anchor="t">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619622"/>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8690380" y="4162370"/>
            <a:ext cx="2278187" cy="2278187"/>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599017" y="4385089"/>
            <a:ext cx="7732183" cy="2054400"/>
          </a:xfrm>
        </p:spPr>
        <p:txBody>
          <a:bodyPr anchor="t" anchorCtr="0">
            <a:noAutofit/>
          </a:bodyPr>
          <a:lstStyle/>
          <a:p>
            <a:pPr lvl="0"/>
            <a:r>
              <a:rPr lang="en-US" dirty="0"/>
              <a:t>Click to edit Master text styles</a:t>
            </a:r>
          </a:p>
        </p:txBody>
      </p:sp>
      <p:sp>
        <p:nvSpPr>
          <p:cNvPr id="5" name="Text Placeholder 13">
            <a:extLst>
              <a:ext uri="{FF2B5EF4-FFF2-40B4-BE49-F238E27FC236}">
                <a16:creationId xmlns:a16="http://schemas.microsoft.com/office/drawing/2014/main" id="{AD539BA3-D11E-897F-CE18-588B0DC93D9C}"/>
              </a:ext>
            </a:extLst>
          </p:cNvPr>
          <p:cNvSpPr>
            <a:spLocks noGrp="1"/>
          </p:cNvSpPr>
          <p:nvPr>
            <p:ph type="body" sz="quarter" idx="16"/>
          </p:nvPr>
        </p:nvSpPr>
        <p:spPr>
          <a:xfrm>
            <a:off x="4276035" y="2607013"/>
            <a:ext cx="6692532" cy="1382400"/>
          </a:xfrm>
          <a:noFill/>
        </p:spPr>
        <p:txBody>
          <a:bodyPr lIns="90000" tIns="46800" rIns="90000" bIns="46800" anchor="t" anchorCtr="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0" name="Text Placeholder 9">
            <a:extLst>
              <a:ext uri="{FF2B5EF4-FFF2-40B4-BE49-F238E27FC236}">
                <a16:creationId xmlns:a16="http://schemas.microsoft.com/office/drawing/2014/main" id="{7F910887-9DF9-8E41-CBB1-3C2A4179ACDF}"/>
              </a:ext>
            </a:extLst>
          </p:cNvPr>
          <p:cNvSpPr>
            <a:spLocks noGrp="1"/>
          </p:cNvSpPr>
          <p:nvPr>
            <p:ph type="body" sz="quarter" idx="17"/>
          </p:nvPr>
        </p:nvSpPr>
        <p:spPr>
          <a:xfrm>
            <a:off x="599017" y="4126524"/>
            <a:ext cx="7732183" cy="249600"/>
          </a:xfrm>
        </p:spPr>
        <p:txBody>
          <a:bodyPr anchor="b">
            <a:noAutofit/>
          </a:bodyPr>
          <a:lstStyle>
            <a:lvl1pPr>
              <a:defRPr sz="1250" b="1"/>
            </a:lvl1pPr>
          </a:lstStyle>
          <a:p>
            <a:pPr lvl="0"/>
            <a:r>
              <a:rPr lang="en-US" dirty="0"/>
              <a:t>Click to edit Master text styles</a:t>
            </a:r>
          </a:p>
        </p:txBody>
      </p:sp>
      <p:sp>
        <p:nvSpPr>
          <p:cNvPr id="13" name="Text Placeholder 12">
            <a:extLst>
              <a:ext uri="{FF2B5EF4-FFF2-40B4-BE49-F238E27FC236}">
                <a16:creationId xmlns:a16="http://schemas.microsoft.com/office/drawing/2014/main" id="{08F6B920-074C-FD0C-40EB-802122795E14}"/>
              </a:ext>
            </a:extLst>
          </p:cNvPr>
          <p:cNvSpPr>
            <a:spLocks noGrp="1"/>
          </p:cNvSpPr>
          <p:nvPr>
            <p:ph type="body" sz="quarter" idx="18"/>
          </p:nvPr>
        </p:nvSpPr>
        <p:spPr>
          <a:xfrm>
            <a:off x="4275667" y="2355849"/>
            <a:ext cx="6692900" cy="249599"/>
          </a:xfrm>
          <a:noFill/>
        </p:spPr>
        <p:txBody>
          <a:bodyPr anchor="ctr" anchorCtr="0">
            <a:noAutofit/>
          </a:bodyPr>
          <a:lstStyle>
            <a:lvl1pPr>
              <a:defRPr sz="125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241053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Sections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419B-0A7A-D6A9-278B-3CB3F6B13C8C}"/>
              </a:ext>
            </a:extLst>
          </p:cNvPr>
          <p:cNvSpPr>
            <a:spLocks noGrp="1"/>
          </p:cNvSpPr>
          <p:nvPr>
            <p:ph type="title"/>
          </p:nvPr>
        </p:nvSpPr>
        <p:spPr>
          <a:xfrm>
            <a:off x="6519860" y="619622"/>
            <a:ext cx="4448707" cy="1968969"/>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F2475DCC-A5DC-45EE-5280-E6AF55C5FBDB}"/>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24554E76-F34B-95F8-FD2E-0312C265AECF}"/>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6">
            <a:extLst>
              <a:ext uri="{FF2B5EF4-FFF2-40B4-BE49-F238E27FC236}">
                <a16:creationId xmlns:a16="http://schemas.microsoft.com/office/drawing/2014/main" id="{FD592EB7-0888-4601-189D-47D758F2EA24}"/>
              </a:ext>
            </a:extLst>
          </p:cNvPr>
          <p:cNvSpPr>
            <a:spLocks noGrp="1"/>
          </p:cNvSpPr>
          <p:nvPr>
            <p:ph type="pic" sz="quarter" idx="12"/>
          </p:nvPr>
        </p:nvSpPr>
        <p:spPr>
          <a:xfrm>
            <a:off x="0" y="0"/>
            <a:ext cx="5783792" cy="3855843"/>
          </a:xfrm>
        </p:spPr>
      </p:sp>
      <p:sp>
        <p:nvSpPr>
          <p:cNvPr id="7" name="Text Placeholder 7">
            <a:extLst>
              <a:ext uri="{FF2B5EF4-FFF2-40B4-BE49-F238E27FC236}">
                <a16:creationId xmlns:a16="http://schemas.microsoft.com/office/drawing/2014/main" id="{D5089FCE-DB18-D776-A8F9-8E69AD01AAD4}"/>
              </a:ext>
            </a:extLst>
          </p:cNvPr>
          <p:cNvSpPr>
            <a:spLocks noGrp="1"/>
          </p:cNvSpPr>
          <p:nvPr>
            <p:ph type="body" sz="quarter" idx="23"/>
          </p:nvPr>
        </p:nvSpPr>
        <p:spPr>
          <a:xfrm>
            <a:off x="575734" y="4512078"/>
            <a:ext cx="5208058" cy="1987053"/>
          </a:xfrm>
        </p:spPr>
        <p:txBody>
          <a:bodyPr>
            <a:noAutofit/>
          </a:bodyPr>
          <a:lstStyle>
            <a:lvl1pPr>
              <a:defRPr>
                <a:latin typeface="+mn-lt"/>
                <a:ea typeface="Cascadia Mono SemiBold" panose="020B0609020000020004" pitchFamily="49" charset="0"/>
                <a:cs typeface="Cascadia Mono SemiBold" panose="020B0609020000020004" pitchFamily="49" charset="0"/>
              </a:defRPr>
            </a:lvl1pPr>
            <a:lvl2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2pPr>
            <a:lvl3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3pPr>
            <a:lvl4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4pPr>
            <a:lvl5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5pPr>
          </a:lstStyle>
          <a:p>
            <a:pPr lvl="0"/>
            <a:r>
              <a:rPr lang="en-US" dirty="0"/>
              <a:t>Click to edit Master text styles</a:t>
            </a:r>
          </a:p>
        </p:txBody>
      </p:sp>
      <p:sp>
        <p:nvSpPr>
          <p:cNvPr id="9" name="Text Placeholder 7">
            <a:extLst>
              <a:ext uri="{FF2B5EF4-FFF2-40B4-BE49-F238E27FC236}">
                <a16:creationId xmlns:a16="http://schemas.microsoft.com/office/drawing/2014/main" id="{50477A3C-2108-3003-027C-E88B14294EA0}"/>
              </a:ext>
            </a:extLst>
          </p:cNvPr>
          <p:cNvSpPr>
            <a:spLocks noGrp="1"/>
          </p:cNvSpPr>
          <p:nvPr>
            <p:ph type="body" sz="quarter" idx="24"/>
          </p:nvPr>
        </p:nvSpPr>
        <p:spPr>
          <a:xfrm>
            <a:off x="6519862" y="3429000"/>
            <a:ext cx="4448705" cy="2852921"/>
          </a:xfrm>
        </p:spPr>
        <p:txBody>
          <a:bodyPr>
            <a:noAutofit/>
          </a:bodyPr>
          <a:lstStyle/>
          <a:p>
            <a:pPr lvl="0"/>
            <a:r>
              <a:rPr lang="en-US" dirty="0"/>
              <a:t>Click to edit Master text styles</a:t>
            </a:r>
          </a:p>
        </p:txBody>
      </p:sp>
      <p:sp>
        <p:nvSpPr>
          <p:cNvPr id="8" name="Text Placeholder 7">
            <a:extLst>
              <a:ext uri="{FF2B5EF4-FFF2-40B4-BE49-F238E27FC236}">
                <a16:creationId xmlns:a16="http://schemas.microsoft.com/office/drawing/2014/main" id="{F3447C4F-9DF9-4C69-F400-0A0CE9007419}"/>
              </a:ext>
            </a:extLst>
          </p:cNvPr>
          <p:cNvSpPr>
            <a:spLocks noGrp="1"/>
          </p:cNvSpPr>
          <p:nvPr>
            <p:ph type="body" sz="quarter" idx="25"/>
          </p:nvPr>
        </p:nvSpPr>
        <p:spPr>
          <a:xfrm>
            <a:off x="575733" y="4066517"/>
            <a:ext cx="5208059" cy="403200"/>
          </a:xfrm>
        </p:spPr>
        <p:txBody>
          <a:bodyPr anchor="b">
            <a:noAutofit/>
          </a:bodyPr>
          <a:lstStyle>
            <a:lvl1pPr>
              <a:defRPr sz="1250" b="1"/>
            </a:lvl1pPr>
          </a:lstStyle>
          <a:p>
            <a:pPr lvl="0"/>
            <a:r>
              <a:rPr lang="en-US" dirty="0"/>
              <a:t>Click to edit Master text styles</a:t>
            </a:r>
          </a:p>
        </p:txBody>
      </p:sp>
      <p:sp>
        <p:nvSpPr>
          <p:cNvPr id="11" name="Text Placeholder 10">
            <a:extLst>
              <a:ext uri="{FF2B5EF4-FFF2-40B4-BE49-F238E27FC236}">
                <a16:creationId xmlns:a16="http://schemas.microsoft.com/office/drawing/2014/main" id="{15FE6426-8335-E1C3-FB13-43F08A52D6E7}"/>
              </a:ext>
            </a:extLst>
          </p:cNvPr>
          <p:cNvSpPr>
            <a:spLocks noGrp="1"/>
          </p:cNvSpPr>
          <p:nvPr>
            <p:ph type="body" sz="quarter" idx="26"/>
          </p:nvPr>
        </p:nvSpPr>
        <p:spPr>
          <a:xfrm>
            <a:off x="6519862" y="3091241"/>
            <a:ext cx="4448706" cy="288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053104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442312-9E63-3A81-2CB4-8F85F5C2CD49}"/>
              </a:ext>
            </a:extLst>
          </p:cNvPr>
          <p:cNvSpPr/>
          <p:nvPr userDrawn="1"/>
        </p:nvSpPr>
        <p:spPr>
          <a:xfrm>
            <a:off x="0" y="1945185"/>
            <a:ext cx="3878469" cy="49128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D270176E-FDDF-30CB-EB74-A75B39D053B0}"/>
              </a:ext>
            </a:extLst>
          </p:cNvPr>
          <p:cNvSpPr>
            <a:spLocks noGrp="1"/>
          </p:cNvSpPr>
          <p:nvPr>
            <p:ph type="title"/>
          </p:nvPr>
        </p:nvSpPr>
        <p:spPr>
          <a:xfrm>
            <a:off x="697694" y="501649"/>
            <a:ext cx="10270873"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5C0C34D-8F75-41B3-4243-E45FBD015BC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84A13D18-EF04-D403-494B-02A03A28BC5B}"/>
              </a:ext>
            </a:extLst>
          </p:cNvPr>
          <p:cNvSpPr>
            <a:spLocks noGrp="1"/>
          </p:cNvSpPr>
          <p:nvPr>
            <p:ph type="sldNum" sz="quarter" idx="11"/>
          </p:nvPr>
        </p:nvSpPr>
        <p:spPr/>
        <p:txBody>
          <a:bodyPr>
            <a:noAutofit/>
          </a:bodyPr>
          <a:lstStyle/>
          <a:p>
            <a:fld id="{CF6F24BE-8BEB-403A-BDCC-38E201D0662D}" type="slidenum">
              <a:rPr lang="en-ID" smtClean="0"/>
              <a:pPr/>
              <a:t>‹Nr.›</a:t>
            </a:fld>
            <a:endParaRPr lang="en-ID"/>
          </a:p>
        </p:txBody>
      </p:sp>
      <p:sp>
        <p:nvSpPr>
          <p:cNvPr id="11" name="Text Placeholder 10">
            <a:extLst>
              <a:ext uri="{FF2B5EF4-FFF2-40B4-BE49-F238E27FC236}">
                <a16:creationId xmlns:a16="http://schemas.microsoft.com/office/drawing/2014/main" id="{5A0E6078-78A1-619C-E7B0-63DBC649FF44}"/>
              </a:ext>
            </a:extLst>
          </p:cNvPr>
          <p:cNvSpPr>
            <a:spLocks noGrp="1"/>
          </p:cNvSpPr>
          <p:nvPr>
            <p:ph type="body" sz="quarter" idx="13"/>
          </p:nvPr>
        </p:nvSpPr>
        <p:spPr>
          <a:xfrm>
            <a:off x="599017" y="2686751"/>
            <a:ext cx="2702983" cy="366960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2" name="Text Placeholder 10">
            <a:extLst>
              <a:ext uri="{FF2B5EF4-FFF2-40B4-BE49-F238E27FC236}">
                <a16:creationId xmlns:a16="http://schemas.microsoft.com/office/drawing/2014/main" id="{33E87E0F-2528-3A8B-F312-9C9235E58689}"/>
              </a:ext>
            </a:extLst>
          </p:cNvPr>
          <p:cNvSpPr>
            <a:spLocks noGrp="1"/>
          </p:cNvSpPr>
          <p:nvPr>
            <p:ph type="body" sz="quarter" idx="14"/>
          </p:nvPr>
        </p:nvSpPr>
        <p:spPr>
          <a:xfrm>
            <a:off x="4358771"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6A75F903-A46A-31EE-9532-17999D9477B2}"/>
              </a:ext>
            </a:extLst>
          </p:cNvPr>
          <p:cNvSpPr>
            <a:spLocks noGrp="1"/>
          </p:cNvSpPr>
          <p:nvPr>
            <p:ph type="body" sz="quarter" idx="15"/>
          </p:nvPr>
        </p:nvSpPr>
        <p:spPr>
          <a:xfrm>
            <a:off x="599016" y="2275974"/>
            <a:ext cx="2702984" cy="369600"/>
          </a:xfrm>
        </p:spPr>
        <p:txBody>
          <a:bodyPr anchor="b">
            <a:noAutofit/>
          </a:bodyPr>
          <a:lstStyle>
            <a:lvl1pPr>
              <a:defRPr sz="1250" b="1">
                <a:solidFill>
                  <a:schemeClr val="bg1"/>
                </a:solidFill>
              </a:defRPr>
            </a:lvl1pPr>
          </a:lstStyle>
          <a:p>
            <a:pPr lvl="0"/>
            <a:r>
              <a:rPr lang="en-US" dirty="0"/>
              <a:t>Click to edit Master text styles</a:t>
            </a:r>
          </a:p>
        </p:txBody>
      </p:sp>
      <p:sp>
        <p:nvSpPr>
          <p:cNvPr id="8" name="Text Placeholder 6">
            <a:extLst>
              <a:ext uri="{FF2B5EF4-FFF2-40B4-BE49-F238E27FC236}">
                <a16:creationId xmlns:a16="http://schemas.microsoft.com/office/drawing/2014/main" id="{8746F59D-CF95-DEC8-5CAA-EE08708A535D}"/>
              </a:ext>
            </a:extLst>
          </p:cNvPr>
          <p:cNvSpPr>
            <a:spLocks noGrp="1"/>
          </p:cNvSpPr>
          <p:nvPr>
            <p:ph type="body" sz="quarter" idx="16"/>
          </p:nvPr>
        </p:nvSpPr>
        <p:spPr>
          <a:xfrm>
            <a:off x="4358771" y="2275974"/>
            <a:ext cx="2851200" cy="369600"/>
          </a:xfrm>
        </p:spPr>
        <p:txBody>
          <a:bodyPr anchor="b">
            <a:noAutofit/>
          </a:bodyPr>
          <a:lstStyle>
            <a:lvl1pPr>
              <a:defRPr sz="1250" b="1"/>
            </a:lvl1pPr>
          </a:lstStyle>
          <a:p>
            <a:pPr lvl="0"/>
            <a:r>
              <a:rPr lang="en-US" dirty="0"/>
              <a:t>Click to edit Master text styles</a:t>
            </a:r>
          </a:p>
        </p:txBody>
      </p:sp>
      <p:sp>
        <p:nvSpPr>
          <p:cNvPr id="10" name="Text Placeholder 10">
            <a:extLst>
              <a:ext uri="{FF2B5EF4-FFF2-40B4-BE49-F238E27FC236}">
                <a16:creationId xmlns:a16="http://schemas.microsoft.com/office/drawing/2014/main" id="{BCDD7BE0-BC6C-5AE9-BCEE-9C91EA7B4B4D}"/>
              </a:ext>
            </a:extLst>
          </p:cNvPr>
          <p:cNvSpPr>
            <a:spLocks noGrp="1"/>
          </p:cNvSpPr>
          <p:nvPr>
            <p:ph type="body" sz="quarter" idx="17"/>
          </p:nvPr>
        </p:nvSpPr>
        <p:spPr>
          <a:xfrm>
            <a:off x="8118524"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13" name="Text Placeholder 6">
            <a:extLst>
              <a:ext uri="{FF2B5EF4-FFF2-40B4-BE49-F238E27FC236}">
                <a16:creationId xmlns:a16="http://schemas.microsoft.com/office/drawing/2014/main" id="{6C0FB17E-6098-251C-5B8E-56C2FE57DE90}"/>
              </a:ext>
            </a:extLst>
          </p:cNvPr>
          <p:cNvSpPr>
            <a:spLocks noGrp="1"/>
          </p:cNvSpPr>
          <p:nvPr>
            <p:ph type="body" sz="quarter" idx="18"/>
          </p:nvPr>
        </p:nvSpPr>
        <p:spPr>
          <a:xfrm>
            <a:off x="8117367" y="2275974"/>
            <a:ext cx="2851200"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271824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00000"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31381" y="4112515"/>
            <a:ext cx="2396467" cy="2402400"/>
          </a:xfrm>
        </p:spPr>
        <p:txBody>
          <a:bodyPr/>
          <a:lstStyle/>
          <a:p>
            <a:pPr lvl="0"/>
            <a:r>
              <a:rPr lang="en-US" dirty="0"/>
              <a:t>Click to edit Master text styles</a:t>
            </a:r>
          </a:p>
        </p:txBody>
      </p:sp>
      <p:sp>
        <p:nvSpPr>
          <p:cNvPr id="9" name="Picture Placeholder 8">
            <a:extLst>
              <a:ext uri="{FF2B5EF4-FFF2-40B4-BE49-F238E27FC236}">
                <a16:creationId xmlns:a16="http://schemas.microsoft.com/office/drawing/2014/main" id="{6504E407-1287-6C2D-410A-98BC0C867445}"/>
              </a:ext>
            </a:extLst>
          </p:cNvPr>
          <p:cNvSpPr>
            <a:spLocks noGrp="1"/>
          </p:cNvSpPr>
          <p:nvPr>
            <p:ph type="pic" sz="quarter" idx="28"/>
          </p:nvPr>
        </p:nvSpPr>
        <p:spPr>
          <a:xfrm>
            <a:off x="4583792" y="1711315"/>
            <a:ext cx="2400000" cy="4802400"/>
          </a:xfrm>
        </p:spPr>
        <p:txBody>
          <a:bodyPr/>
          <a:lstStyle/>
          <a:p>
            <a:endParaRPr lang="en-UZ"/>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31381" y="3535556"/>
            <a:ext cx="2396467"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4025754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37772"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54623" y="4123971"/>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5746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4764900" y="173809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459274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4604627"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686744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758041"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575733" y="4111315"/>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735824" y="174471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581086"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554717" y="3540182"/>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566167"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3370625" y="174471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3189519"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3189518" y="4111315"/>
            <a:ext cx="2402400" cy="2402400"/>
          </a:xfrm>
        </p:spPr>
        <p:txBody>
          <a:bodyPr/>
          <a:lstStyle/>
          <a:p>
            <a:pPr lvl="0"/>
            <a:r>
              <a:rPr lang="en-US" dirty="0"/>
              <a:t>Click to edit Master text styles</a:t>
            </a:r>
          </a:p>
        </p:txBody>
      </p:sp>
      <p:sp>
        <p:nvSpPr>
          <p:cNvPr id="7" name="Text Placeholder 10">
            <a:extLst>
              <a:ext uri="{FF2B5EF4-FFF2-40B4-BE49-F238E27FC236}">
                <a16:creationId xmlns:a16="http://schemas.microsoft.com/office/drawing/2014/main" id="{8B133C47-E461-5076-CFB7-81D33483F782}"/>
              </a:ext>
            </a:extLst>
          </p:cNvPr>
          <p:cNvSpPr>
            <a:spLocks noGrp="1"/>
          </p:cNvSpPr>
          <p:nvPr>
            <p:ph type="body" sz="quarter" idx="37"/>
          </p:nvPr>
        </p:nvSpPr>
        <p:spPr>
          <a:xfrm>
            <a:off x="5971041" y="4111315"/>
            <a:ext cx="2402400" cy="2402400"/>
          </a:xfrm>
        </p:spPr>
        <p:txBody>
          <a:bodyPr/>
          <a:lstStyle/>
          <a:p>
            <a:pPr lvl="0"/>
            <a:r>
              <a:rPr lang="en-US" dirty="0"/>
              <a:t>Click to edit Master text styles</a:t>
            </a:r>
          </a:p>
        </p:txBody>
      </p:sp>
      <p:sp>
        <p:nvSpPr>
          <p:cNvPr id="9" name="Text Placeholder 10">
            <a:extLst>
              <a:ext uri="{FF2B5EF4-FFF2-40B4-BE49-F238E27FC236}">
                <a16:creationId xmlns:a16="http://schemas.microsoft.com/office/drawing/2014/main" id="{4610F9E3-7283-B27D-D134-C4587A578220}"/>
              </a:ext>
            </a:extLst>
          </p:cNvPr>
          <p:cNvSpPr>
            <a:spLocks noGrp="1"/>
          </p:cNvSpPr>
          <p:nvPr>
            <p:ph type="body" sz="quarter" idx="38"/>
          </p:nvPr>
        </p:nvSpPr>
        <p:spPr>
          <a:xfrm>
            <a:off x="5971041" y="35304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4" name="Chart Placeholder 22">
            <a:extLst>
              <a:ext uri="{FF2B5EF4-FFF2-40B4-BE49-F238E27FC236}">
                <a16:creationId xmlns:a16="http://schemas.microsoft.com/office/drawing/2014/main" id="{55CE330B-87B2-E709-8431-E977F2430003}"/>
              </a:ext>
            </a:extLst>
          </p:cNvPr>
          <p:cNvSpPr>
            <a:spLocks noGrp="1"/>
          </p:cNvSpPr>
          <p:nvPr>
            <p:ph type="chart" sz="quarter" idx="39"/>
          </p:nvPr>
        </p:nvSpPr>
        <p:spPr>
          <a:xfrm>
            <a:off x="6152148" y="1744717"/>
            <a:ext cx="2037784" cy="1684283"/>
          </a:xfrm>
        </p:spPr>
        <p:txBody>
          <a:bodyPr/>
          <a:lstStyle/>
          <a:p>
            <a:endParaRPr lang="en-US" dirty="0"/>
          </a:p>
        </p:txBody>
      </p:sp>
    </p:spTree>
    <p:extLst>
      <p:ext uri="{BB962C8B-B14F-4D97-AF65-F5344CB8AC3E}">
        <p14:creationId xmlns:p14="http://schemas.microsoft.com/office/powerpoint/2010/main" val="1492805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A9BB-4EB7-026F-4816-EB928B5DD1D3}"/>
              </a:ext>
            </a:extLst>
          </p:cNvPr>
          <p:cNvSpPr>
            <a:spLocks noGrp="1"/>
          </p:cNvSpPr>
          <p:nvPr>
            <p:ph type="title"/>
          </p:nvPr>
        </p:nvSpPr>
        <p:spPr>
          <a:xfrm>
            <a:off x="599017" y="583764"/>
            <a:ext cx="10369550" cy="9600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0B15F750-4EF6-B33F-4FD2-2D9576B1F34B}"/>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0BB428C6-0B9B-0025-A8AE-3EE85EAAD742}"/>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Table Placeholder 5">
            <a:extLst>
              <a:ext uri="{FF2B5EF4-FFF2-40B4-BE49-F238E27FC236}">
                <a16:creationId xmlns:a16="http://schemas.microsoft.com/office/drawing/2014/main" id="{C73C4683-1814-6BFA-2362-08272BB995A4}"/>
              </a:ext>
            </a:extLst>
          </p:cNvPr>
          <p:cNvSpPr>
            <a:spLocks noGrp="1"/>
          </p:cNvSpPr>
          <p:nvPr>
            <p:ph type="tbl" sz="quarter" idx="12"/>
          </p:nvPr>
        </p:nvSpPr>
        <p:spPr>
          <a:xfrm>
            <a:off x="1184191" y="2398620"/>
            <a:ext cx="9199200" cy="3875617"/>
          </a:xfrm>
        </p:spPr>
        <p:txBody>
          <a:bodyPr/>
          <a:lstStyle/>
          <a:p>
            <a:endParaRPr lang="en-UZ"/>
          </a:p>
        </p:txBody>
      </p:sp>
      <p:sp>
        <p:nvSpPr>
          <p:cNvPr id="8" name="Text Placeholder 7">
            <a:extLst>
              <a:ext uri="{FF2B5EF4-FFF2-40B4-BE49-F238E27FC236}">
                <a16:creationId xmlns:a16="http://schemas.microsoft.com/office/drawing/2014/main" id="{3524791E-5C2D-05F7-7815-AE0E39BA947C}"/>
              </a:ext>
            </a:extLst>
          </p:cNvPr>
          <p:cNvSpPr>
            <a:spLocks noGrp="1"/>
          </p:cNvSpPr>
          <p:nvPr>
            <p:ph type="body" sz="quarter" idx="13"/>
          </p:nvPr>
        </p:nvSpPr>
        <p:spPr>
          <a:xfrm>
            <a:off x="1184358" y="1875366"/>
            <a:ext cx="9199033" cy="388800"/>
          </a:xfrm>
        </p:spPr>
        <p:txBody>
          <a:bodyPr anchor="b"/>
          <a:lstStyle/>
          <a:p>
            <a:pPr lvl="0"/>
            <a:r>
              <a:rPr lang="en-US" dirty="0"/>
              <a:t>Click to edit Master text styles</a:t>
            </a:r>
          </a:p>
        </p:txBody>
      </p:sp>
    </p:spTree>
    <p:extLst>
      <p:ext uri="{BB962C8B-B14F-4D97-AF65-F5344CB8AC3E}">
        <p14:creationId xmlns:p14="http://schemas.microsoft.com/office/powerpoint/2010/main" val="10506964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701C7-D54C-B4CE-4985-D871336E5E7E}"/>
              </a:ext>
            </a:extLst>
          </p:cNvPr>
          <p:cNvSpPr>
            <a:spLocks noGrp="1"/>
          </p:cNvSpPr>
          <p:nvPr>
            <p:ph type="title"/>
          </p:nvPr>
        </p:nvSpPr>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207397F2-212D-3A9C-585D-F7362936EAC0}"/>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AD5C6FE0-5103-FAEE-F71B-5E68DD283BEA}"/>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4182109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CED2E36-BADF-8412-F354-96F2041DC9D9}"/>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E9A1D5FD-C837-C92F-8E5D-69F199301246}"/>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3705890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 xmlns:ma14="http://schemas.microsoft.com/office/mac/drawingml/2011/main"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2064824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72FF0BEB-8D4D-C153-C203-C446D22FB8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A7E55168-621D-6BF4-85DF-40442792F2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9603E4C-151B-B349-9FC7-B9E456329A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E5FC68-D1D4-4C13-B938-2ADF8ED70785}" type="datetimeFigureOut">
              <a:rPr lang="de-DE" smtClean="0"/>
              <a:t>12.08.2024</a:t>
            </a:fld>
            <a:endParaRPr lang="de-DE"/>
          </a:p>
        </p:txBody>
      </p:sp>
      <p:sp>
        <p:nvSpPr>
          <p:cNvPr id="5" name="Fußzeilenplatzhalter 4">
            <a:extLst>
              <a:ext uri="{FF2B5EF4-FFF2-40B4-BE49-F238E27FC236}">
                <a16:creationId xmlns:a16="http://schemas.microsoft.com/office/drawing/2014/main" id="{905FB725-F4B1-9664-F3AC-2829C27517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0DED417D-790A-C48E-C720-C3D2E40F90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87096E0-041F-435C-97A0-1E9CC6377ECE}" type="slidenum">
              <a:rPr lang="de-DE" smtClean="0"/>
              <a:t>‹Nr.›</a:t>
            </a:fld>
            <a:endParaRPr lang="de-DE"/>
          </a:p>
        </p:txBody>
      </p:sp>
    </p:spTree>
    <p:extLst>
      <p:ext uri="{BB962C8B-B14F-4D97-AF65-F5344CB8AC3E}">
        <p14:creationId xmlns:p14="http://schemas.microsoft.com/office/powerpoint/2010/main" val="411239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A7B8A4-ABCC-D9A5-163D-95AADEB96E20}"/>
              </a:ext>
            </a:extLst>
          </p:cNvPr>
          <p:cNvSpPr/>
          <p:nvPr userDrawn="1"/>
        </p:nvSpPr>
        <p:spPr>
          <a:xfrm>
            <a:off x="11582400" y="0"/>
            <a:ext cx="609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 name="Title Placeholder 1"/>
          <p:cNvSpPr>
            <a:spLocks noGrp="1"/>
          </p:cNvSpPr>
          <p:nvPr>
            <p:ph type="title"/>
          </p:nvPr>
        </p:nvSpPr>
        <p:spPr>
          <a:xfrm>
            <a:off x="599017" y="583764"/>
            <a:ext cx="10369550" cy="9600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99017" y="1991065"/>
            <a:ext cx="10369550" cy="428317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rot="16200000">
            <a:off x="9829799" y="2011362"/>
            <a:ext cx="4114800" cy="365125"/>
          </a:xfrm>
          <a:prstGeom prst="rect">
            <a:avLst/>
          </a:prstGeom>
        </p:spPr>
        <p:txBody>
          <a:bodyPr vert="horz" lIns="91440" tIns="45720" rIns="91440" bIns="45720" rtlCol="0" anchor="ctr"/>
          <a:lstStyle>
            <a:lvl1pPr algn="r">
              <a:defRPr sz="1400" b="1">
                <a:solidFill>
                  <a:schemeClr val="bg1"/>
                </a:solidFill>
              </a:defRPr>
            </a:lvl1pPr>
          </a:lstStyle>
          <a:p>
            <a:r>
              <a:rPr lang="en-ID" dirty="0"/>
              <a:t>PRESENTATION TITLE</a:t>
            </a:r>
          </a:p>
        </p:txBody>
      </p:sp>
      <p:sp>
        <p:nvSpPr>
          <p:cNvPr id="6" name="Slide Number Placeholder 5"/>
          <p:cNvSpPr>
            <a:spLocks noGrp="1"/>
          </p:cNvSpPr>
          <p:nvPr>
            <p:ph type="sldNum" sz="quarter" idx="4"/>
          </p:nvPr>
        </p:nvSpPr>
        <p:spPr>
          <a:xfrm>
            <a:off x="11582399" y="6356351"/>
            <a:ext cx="609600" cy="365125"/>
          </a:xfrm>
          <a:prstGeom prst="rect">
            <a:avLst/>
          </a:prstGeom>
        </p:spPr>
        <p:txBody>
          <a:bodyPr vert="horz" lIns="91440" tIns="45720" rIns="91440" bIns="45720" rtlCol="0" anchor="ctr"/>
          <a:lstStyle>
            <a:lvl1pPr algn="ctr">
              <a:defRPr sz="1210" b="1">
                <a:solidFill>
                  <a:schemeClr val="bg1"/>
                </a:solidFill>
              </a:defRPr>
            </a:lvl1pPr>
          </a:lstStyle>
          <a:p>
            <a:fld id="{CF6F24BE-8BEB-403A-BDCC-38E201D0662D}" type="slidenum">
              <a:rPr lang="en-ID" smtClean="0"/>
              <a:pPr/>
              <a:t>‹Nr.›</a:t>
            </a:fld>
            <a:endParaRPr lang="en-ID" dirty="0"/>
          </a:p>
        </p:txBody>
      </p:sp>
    </p:spTree>
    <p:extLst>
      <p:ext uri="{BB962C8B-B14F-4D97-AF65-F5344CB8AC3E}">
        <p14:creationId xmlns:p14="http://schemas.microsoft.com/office/powerpoint/2010/main" val="414385007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46" rtl="0" eaLnBrk="1" latinLnBrk="0" hangingPunct="1">
        <a:lnSpc>
          <a:spcPct val="130000"/>
        </a:lnSpc>
        <a:spcBef>
          <a:spcPts val="1000"/>
        </a:spcBef>
        <a:buFont typeface="Arial" panose="020B0604020202020204" pitchFamily="34" charset="0"/>
        <a:buNone/>
        <a:defRPr sz="1200" kern="1200">
          <a:solidFill>
            <a:schemeClr val="tx1">
              <a:lumMod val="85000"/>
              <a:lumOff val="15000"/>
            </a:schemeClr>
          </a:solidFill>
          <a:latin typeface="+mn-lt"/>
          <a:ea typeface="+mn-ea"/>
          <a:cs typeface="+mn-cs"/>
        </a:defRPr>
      </a:lvl1pPr>
      <a:lvl2pPr marL="457223" indent="0" algn="l" defTabSz="914446" rtl="0" eaLnBrk="1" latinLnBrk="0" hangingPunct="1">
        <a:lnSpc>
          <a:spcPct val="130000"/>
        </a:lnSpc>
        <a:spcBef>
          <a:spcPts val="500"/>
        </a:spcBef>
        <a:buFont typeface="Arial" panose="020B0604020202020204" pitchFamily="34" charset="0"/>
        <a:buNone/>
        <a:defRPr sz="933" kern="1200">
          <a:solidFill>
            <a:schemeClr val="tx1">
              <a:lumMod val="85000"/>
              <a:lumOff val="15000"/>
            </a:schemeClr>
          </a:solidFill>
          <a:latin typeface="+mn-lt"/>
          <a:ea typeface="+mn-ea"/>
          <a:cs typeface="+mn-cs"/>
        </a:defRPr>
      </a:lvl2pPr>
      <a:lvl3pPr marL="914446" indent="0" algn="l" defTabSz="914446" rtl="0" eaLnBrk="1" latinLnBrk="0" hangingPunct="1">
        <a:lnSpc>
          <a:spcPct val="130000"/>
        </a:lnSpc>
        <a:spcBef>
          <a:spcPts val="500"/>
        </a:spcBef>
        <a:buFont typeface="Arial" panose="020B0604020202020204" pitchFamily="34" charset="0"/>
        <a:buNone/>
        <a:defRPr sz="800" kern="1200">
          <a:solidFill>
            <a:schemeClr val="tx1">
              <a:lumMod val="85000"/>
              <a:lumOff val="15000"/>
            </a:schemeClr>
          </a:solidFill>
          <a:latin typeface="+mn-lt"/>
          <a:ea typeface="+mn-ea"/>
          <a:cs typeface="+mn-cs"/>
        </a:defRPr>
      </a:lvl3pPr>
      <a:lvl4pPr marL="1371669"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4pPr>
      <a:lvl5pPr marL="1828891"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65">
          <p15:clr>
            <a:srgbClr val="F26B43"/>
          </p15:clr>
        </p15:guide>
        <p15:guide id="2" orient="horz" pos="3240">
          <p15:clr>
            <a:srgbClr val="F26B43"/>
          </p15:clr>
        </p15:guide>
        <p15:guide id="3" pos="10364">
          <p15:clr>
            <a:srgbClr val="F26B43"/>
          </p15:clr>
        </p15:guide>
        <p15:guide id="4" pos="5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EDC587-F10B-50CB-7BC4-8A25EAC71F87}"/>
              </a:ext>
            </a:extLst>
          </p:cNvPr>
          <p:cNvSpPr>
            <a:spLocks noGrp="1"/>
          </p:cNvSpPr>
          <p:nvPr>
            <p:ph type="ctrTitle"/>
          </p:nvPr>
        </p:nvSpPr>
        <p:spPr>
          <a:xfrm>
            <a:off x="587064" y="4078615"/>
            <a:ext cx="8960219" cy="2253107"/>
          </a:xfrm>
        </p:spPr>
        <p:txBody>
          <a:bodyPr anchor="t" anchorCtr="0">
            <a:normAutofit/>
          </a:bodyPr>
          <a:lstStyle/>
          <a:p>
            <a:r>
              <a:rPr lang="en-GB" sz="7500"/>
              <a:t>WAS IST CYBER PHISHING?</a:t>
            </a:r>
            <a:endParaRPr lang="en-GB" sz="7500" dirty="0"/>
          </a:p>
        </p:txBody>
      </p:sp>
      <p:sp>
        <p:nvSpPr>
          <p:cNvPr id="3" name="Footer Placeholder 2">
            <a:extLst>
              <a:ext uri="{FF2B5EF4-FFF2-40B4-BE49-F238E27FC236}">
                <a16:creationId xmlns:a16="http://schemas.microsoft.com/office/drawing/2014/main" id="{EFAE6FB3-C75C-CB81-E565-57409D710736}"/>
              </a:ext>
            </a:extLst>
          </p:cNvPr>
          <p:cNvSpPr>
            <a:spLocks noGrp="1"/>
          </p:cNvSpPr>
          <p:nvPr>
            <p:ph type="ftr" sz="quarter" idx="11"/>
          </p:nvPr>
        </p:nvSpPr>
        <p:spPr/>
        <p:txBody>
          <a:bodyPr/>
          <a:lstStyle/>
          <a:p>
            <a:r>
              <a:rPr lang="en-ID"/>
              <a:t>WAS IST CYBER PHISHING?</a:t>
            </a:r>
            <a:endParaRPr lang="en-ID" dirty="0"/>
          </a:p>
        </p:txBody>
      </p:sp>
      <p:sp>
        <p:nvSpPr>
          <p:cNvPr id="7" name="Text Placeholder 6">
            <a:extLst>
              <a:ext uri="{FF2B5EF4-FFF2-40B4-BE49-F238E27FC236}">
                <a16:creationId xmlns:a16="http://schemas.microsoft.com/office/drawing/2014/main" id="{0B66EC97-5F7F-F0A9-08D2-20C3527FB689}"/>
              </a:ext>
            </a:extLst>
          </p:cNvPr>
          <p:cNvSpPr>
            <a:spLocks noGrp="1"/>
          </p:cNvSpPr>
          <p:nvPr>
            <p:ph type="body" sz="quarter" idx="12"/>
          </p:nvPr>
        </p:nvSpPr>
        <p:spPr/>
        <p:txBody>
          <a:bodyPr/>
          <a:lstStyle/>
          <a:p>
            <a:r>
              <a:rPr lang="en-GB" dirty="0"/>
              <a:t>NAME: JÖRN WALTER
DATUM: AUGUST - 2024</a:t>
            </a:r>
          </a:p>
        </p:txBody>
      </p:sp>
      <p:cxnSp>
        <p:nvCxnSpPr>
          <p:cNvPr id="6" name="Straight Connector 5">
            <a:extLst>
              <a:ext uri="{FF2B5EF4-FFF2-40B4-BE49-F238E27FC236}">
                <a16:creationId xmlns:a16="http://schemas.microsoft.com/office/drawing/2014/main" id="{5CE0C2E3-CA8C-11A5-4187-F0CF961435E7}"/>
              </a:ext>
            </a:extLst>
          </p:cNvPr>
          <p:cNvCxnSpPr>
            <a:cxnSpLocks/>
          </p:cNvCxnSpPr>
          <p:nvPr/>
        </p:nvCxnSpPr>
        <p:spPr>
          <a:xfrm>
            <a:off x="694583" y="3947073"/>
            <a:ext cx="14950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64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956AD-7F4E-9AA5-8443-3C951F563E12}"/>
              </a:ext>
            </a:extLst>
          </p:cNvPr>
          <p:cNvSpPr>
            <a:spLocks noGrp="1"/>
          </p:cNvSpPr>
          <p:nvPr>
            <p:ph type="title"/>
          </p:nvPr>
        </p:nvSpPr>
        <p:spPr/>
        <p:txBody>
          <a:bodyPr/>
          <a:lstStyle/>
          <a:p>
            <a:r>
              <a:rPr lang="de-DE"/>
              <a:t>DEFINITION VON CYBER PHISHING</a:t>
            </a:r>
          </a:p>
        </p:txBody>
      </p:sp>
      <p:sp>
        <p:nvSpPr>
          <p:cNvPr id="3" name="Fußzeilenplatzhalter 2">
            <a:extLst>
              <a:ext uri="{FF2B5EF4-FFF2-40B4-BE49-F238E27FC236}">
                <a16:creationId xmlns:a16="http://schemas.microsoft.com/office/drawing/2014/main" id="{7D56E215-92A0-92ED-AD39-1ACB95B34362}"/>
              </a:ext>
            </a:extLst>
          </p:cNvPr>
          <p:cNvSpPr>
            <a:spLocks noGrp="1"/>
          </p:cNvSpPr>
          <p:nvPr>
            <p:ph type="ftr" sz="quarter" idx="10"/>
          </p:nvPr>
        </p:nvSpPr>
        <p:spPr/>
        <p:txBody>
          <a:bodyPr/>
          <a:lstStyle/>
          <a:p>
            <a:r>
              <a:rPr lang="en-ID"/>
              <a:t>WAS IST CYBER PHISHING?</a:t>
            </a:r>
            <a:endParaRPr lang="en-ID" dirty="0"/>
          </a:p>
        </p:txBody>
      </p:sp>
      <p:sp>
        <p:nvSpPr>
          <p:cNvPr id="4" name="Foliennummernplatzhalter 3">
            <a:extLst>
              <a:ext uri="{FF2B5EF4-FFF2-40B4-BE49-F238E27FC236}">
                <a16:creationId xmlns:a16="http://schemas.microsoft.com/office/drawing/2014/main" id="{322450C3-378B-5004-4B08-F8133F9F2DFB}"/>
              </a:ext>
            </a:extLst>
          </p:cNvPr>
          <p:cNvSpPr>
            <a:spLocks noGrp="1"/>
          </p:cNvSpPr>
          <p:nvPr>
            <p:ph type="sldNum" sz="quarter" idx="11"/>
          </p:nvPr>
        </p:nvSpPr>
        <p:spPr/>
        <p:txBody>
          <a:bodyPr/>
          <a:lstStyle/>
          <a:p>
            <a:fld id="{CF6F24BE-8BEB-403A-BDCC-38E201D0662D}" type="slidenum">
              <a:rPr lang="en-ID" smtClean="0"/>
              <a:pPr/>
              <a:t>2</a:t>
            </a:fld>
            <a:endParaRPr lang="en-ID" dirty="0"/>
          </a:p>
        </p:txBody>
      </p:sp>
      <p:pic>
        <p:nvPicPr>
          <p:cNvPr id="8" name="Bildplatzhalter 7">
            <a:extLst>
              <a:ext uri="{FF2B5EF4-FFF2-40B4-BE49-F238E27FC236}">
                <a16:creationId xmlns:a16="http://schemas.microsoft.com/office/drawing/2014/main" id="{A139A3D5-053C-4183-6B51-F40A0C0A83A1}"/>
              </a:ext>
            </a:extLst>
          </p:cNvPr>
          <p:cNvPicPr>
            <a:picLocks noGrp="1" noChangeAspect="1"/>
          </p:cNvPicPr>
          <p:nvPr>
            <p:ph type="pic" sz="quarter" idx="12"/>
          </p:nvPr>
        </p:nvPicPr>
        <p:blipFill>
          <a:blip r:embed="rId2"/>
          <a:srcRect l="21813" r="21813"/>
          <a:stretch>
            <a:fillRect/>
          </a:stretch>
        </p:blipFill>
        <p:spPr/>
      </p:pic>
      <p:sp>
        <p:nvSpPr>
          <p:cNvPr id="6" name="Textplatzhalter 5">
            <a:extLst>
              <a:ext uri="{FF2B5EF4-FFF2-40B4-BE49-F238E27FC236}">
                <a16:creationId xmlns:a16="http://schemas.microsoft.com/office/drawing/2014/main" id="{E9C65A75-E91D-555C-A095-04D49A77AEB4}"/>
              </a:ext>
            </a:extLst>
          </p:cNvPr>
          <p:cNvSpPr>
            <a:spLocks noGrp="1"/>
          </p:cNvSpPr>
          <p:nvPr>
            <p:ph type="body" sz="quarter" idx="13"/>
          </p:nvPr>
        </p:nvSpPr>
        <p:spPr/>
        <p:txBody>
          <a:bodyPr/>
          <a:lstStyle/>
          <a:p>
            <a:r>
              <a:rPr lang="de-DE"/>
              <a:t>Cyber Phishing ist eine Form des Internetbetrugs, bei der Angreifer versuchen, vertrauliche Informationen wie Benutzernamen, Passwörter und Kreditkartendetails zu erlangen, indem sie sich als vertrauenswürdige Entität in einer elektronischen Kommunikation ausgeben. Häufig nutzen Angreifer dabei gefälschte E-Mails oder Webseiten, um Opfer zur Preisgabe ihrer Daten zu bewegen.</a:t>
            </a:r>
          </a:p>
        </p:txBody>
      </p:sp>
      <p:sp>
        <p:nvSpPr>
          <p:cNvPr id="7" name="Textplatzhalter 6">
            <a:extLst>
              <a:ext uri="{FF2B5EF4-FFF2-40B4-BE49-F238E27FC236}">
                <a16:creationId xmlns:a16="http://schemas.microsoft.com/office/drawing/2014/main" id="{51BE7A38-DA35-2001-5481-65E5C0D31DAE}"/>
              </a:ext>
            </a:extLst>
          </p:cNvPr>
          <p:cNvSpPr>
            <a:spLocks noGrp="1"/>
          </p:cNvSpPr>
          <p:nvPr>
            <p:ph type="body" sz="quarter" idx="17"/>
          </p:nvPr>
        </p:nvSpPr>
        <p:spPr/>
        <p:txBody>
          <a:bodyPr/>
          <a:lstStyle/>
          <a:p>
            <a:r>
              <a:rPr lang="de-DE"/>
              <a:t>CYBER PHISHING ERKLÄRT</a:t>
            </a:r>
          </a:p>
        </p:txBody>
      </p:sp>
    </p:spTree>
    <p:extLst>
      <p:ext uri="{BB962C8B-B14F-4D97-AF65-F5344CB8AC3E}">
        <p14:creationId xmlns:p14="http://schemas.microsoft.com/office/powerpoint/2010/main" val="3973655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25E037-9518-4DB8-3E26-79015278C259}"/>
              </a:ext>
            </a:extLst>
          </p:cNvPr>
          <p:cNvSpPr>
            <a:spLocks noGrp="1"/>
          </p:cNvSpPr>
          <p:nvPr>
            <p:ph type="title"/>
          </p:nvPr>
        </p:nvSpPr>
        <p:spPr/>
        <p:txBody>
          <a:bodyPr/>
          <a:lstStyle/>
          <a:p>
            <a:r>
              <a:rPr lang="de-DE"/>
              <a:t>ARTEN VON CYBER PHISHING</a:t>
            </a:r>
          </a:p>
        </p:txBody>
      </p:sp>
      <p:sp>
        <p:nvSpPr>
          <p:cNvPr id="3" name="Fußzeilenplatzhalter 2">
            <a:extLst>
              <a:ext uri="{FF2B5EF4-FFF2-40B4-BE49-F238E27FC236}">
                <a16:creationId xmlns:a16="http://schemas.microsoft.com/office/drawing/2014/main" id="{DAD707F1-4F61-0D9B-C635-3E02C64A212A}"/>
              </a:ext>
            </a:extLst>
          </p:cNvPr>
          <p:cNvSpPr>
            <a:spLocks noGrp="1"/>
          </p:cNvSpPr>
          <p:nvPr>
            <p:ph type="ftr" sz="quarter" idx="10"/>
          </p:nvPr>
        </p:nvSpPr>
        <p:spPr/>
        <p:txBody>
          <a:bodyPr/>
          <a:lstStyle/>
          <a:p>
            <a:r>
              <a:rPr lang="en-ID"/>
              <a:t>WAS IST CYBER PHISHING?</a:t>
            </a:r>
            <a:endParaRPr lang="en-ID" dirty="0"/>
          </a:p>
        </p:txBody>
      </p:sp>
      <p:sp>
        <p:nvSpPr>
          <p:cNvPr id="4" name="Foliennummernplatzhalter 3">
            <a:extLst>
              <a:ext uri="{FF2B5EF4-FFF2-40B4-BE49-F238E27FC236}">
                <a16:creationId xmlns:a16="http://schemas.microsoft.com/office/drawing/2014/main" id="{79A9E033-8E8B-5BB2-DB5D-748CE97EA6C8}"/>
              </a:ext>
            </a:extLst>
          </p:cNvPr>
          <p:cNvSpPr>
            <a:spLocks noGrp="1"/>
          </p:cNvSpPr>
          <p:nvPr>
            <p:ph type="sldNum" sz="quarter" idx="11"/>
          </p:nvPr>
        </p:nvSpPr>
        <p:spPr/>
        <p:txBody>
          <a:bodyPr/>
          <a:lstStyle/>
          <a:p>
            <a:fld id="{CF6F24BE-8BEB-403A-BDCC-38E201D0662D}" type="slidenum">
              <a:rPr lang="en-ID" smtClean="0"/>
              <a:pPr/>
              <a:t>3</a:t>
            </a:fld>
            <a:endParaRPr lang="en-ID"/>
          </a:p>
        </p:txBody>
      </p:sp>
      <p:sp>
        <p:nvSpPr>
          <p:cNvPr id="5" name="Textplatzhalter 4">
            <a:extLst>
              <a:ext uri="{FF2B5EF4-FFF2-40B4-BE49-F238E27FC236}">
                <a16:creationId xmlns:a16="http://schemas.microsoft.com/office/drawing/2014/main" id="{14ACD3D8-79FD-1043-6FA4-ED4DFACBE952}"/>
              </a:ext>
            </a:extLst>
          </p:cNvPr>
          <p:cNvSpPr>
            <a:spLocks noGrp="1"/>
          </p:cNvSpPr>
          <p:nvPr>
            <p:ph type="body" sz="quarter" idx="13"/>
          </p:nvPr>
        </p:nvSpPr>
        <p:spPr/>
        <p:txBody>
          <a:bodyPr/>
          <a:lstStyle/>
          <a:p>
            <a:r>
              <a:rPr lang="de-DE"/>
              <a:t>Eine weit verbreitete Methode des Phishings, bei der betrügerische E-Mails versendet werden, die legitim erscheinen sollen. Diese E-Mails enthalten oft Links zu gefälschten Webseiten, die dem Opfer dazu verleiten, persönliche Informationen einzugeben.</a:t>
            </a:r>
          </a:p>
        </p:txBody>
      </p:sp>
      <p:sp>
        <p:nvSpPr>
          <p:cNvPr id="6" name="Textplatzhalter 5">
            <a:extLst>
              <a:ext uri="{FF2B5EF4-FFF2-40B4-BE49-F238E27FC236}">
                <a16:creationId xmlns:a16="http://schemas.microsoft.com/office/drawing/2014/main" id="{E9DA8740-7E56-82EA-5C37-A350D0DE8372}"/>
              </a:ext>
            </a:extLst>
          </p:cNvPr>
          <p:cNvSpPr>
            <a:spLocks noGrp="1"/>
          </p:cNvSpPr>
          <p:nvPr>
            <p:ph type="body" sz="quarter" idx="14"/>
          </p:nvPr>
        </p:nvSpPr>
        <p:spPr/>
        <p:txBody>
          <a:bodyPr/>
          <a:lstStyle/>
          <a:p>
            <a:r>
              <a:rPr lang="de-DE"/>
              <a:t>Eine gezielte Phishing-Variante, bei der Angreifer spezifische Personen oder Organisationen ins Visier nehmen. Hierbei werden persönliche Informationen der Zielperson genutzt, um die Echtheit der Kommunikation zu erhöhen.</a:t>
            </a:r>
          </a:p>
        </p:txBody>
      </p:sp>
      <p:sp>
        <p:nvSpPr>
          <p:cNvPr id="7" name="Textplatzhalter 6">
            <a:extLst>
              <a:ext uri="{FF2B5EF4-FFF2-40B4-BE49-F238E27FC236}">
                <a16:creationId xmlns:a16="http://schemas.microsoft.com/office/drawing/2014/main" id="{CE77C13E-E689-EF9E-38DB-20BC7EF9F607}"/>
              </a:ext>
            </a:extLst>
          </p:cNvPr>
          <p:cNvSpPr>
            <a:spLocks noGrp="1"/>
          </p:cNvSpPr>
          <p:nvPr>
            <p:ph type="body" sz="quarter" idx="15"/>
          </p:nvPr>
        </p:nvSpPr>
        <p:spPr/>
        <p:txBody>
          <a:bodyPr/>
          <a:lstStyle/>
          <a:p>
            <a:r>
              <a:rPr lang="de-DE"/>
              <a:t>E-MAIL-PHISHING</a:t>
            </a:r>
          </a:p>
        </p:txBody>
      </p:sp>
      <p:sp>
        <p:nvSpPr>
          <p:cNvPr id="8" name="Textplatzhalter 7">
            <a:extLst>
              <a:ext uri="{FF2B5EF4-FFF2-40B4-BE49-F238E27FC236}">
                <a16:creationId xmlns:a16="http://schemas.microsoft.com/office/drawing/2014/main" id="{14126DC1-9A91-312E-35B5-F37AA1CC9977}"/>
              </a:ext>
            </a:extLst>
          </p:cNvPr>
          <p:cNvSpPr>
            <a:spLocks noGrp="1"/>
          </p:cNvSpPr>
          <p:nvPr>
            <p:ph type="body" sz="quarter" idx="16"/>
          </p:nvPr>
        </p:nvSpPr>
        <p:spPr/>
        <p:txBody>
          <a:bodyPr/>
          <a:lstStyle/>
          <a:p>
            <a:r>
              <a:rPr lang="de-DE"/>
              <a:t>SPEAR-PHISHING</a:t>
            </a:r>
          </a:p>
        </p:txBody>
      </p:sp>
      <p:sp>
        <p:nvSpPr>
          <p:cNvPr id="9" name="Textplatzhalter 8">
            <a:extLst>
              <a:ext uri="{FF2B5EF4-FFF2-40B4-BE49-F238E27FC236}">
                <a16:creationId xmlns:a16="http://schemas.microsoft.com/office/drawing/2014/main" id="{61929EAD-568D-C187-F981-BB6901A61502}"/>
              </a:ext>
            </a:extLst>
          </p:cNvPr>
          <p:cNvSpPr>
            <a:spLocks noGrp="1"/>
          </p:cNvSpPr>
          <p:nvPr>
            <p:ph type="body" sz="quarter" idx="17"/>
          </p:nvPr>
        </p:nvSpPr>
        <p:spPr/>
        <p:txBody>
          <a:bodyPr/>
          <a:lstStyle/>
          <a:p>
            <a:r>
              <a:rPr lang="de-DE"/>
              <a:t>Eine Technik, bei der legitime E-Mails geklont und geringfügig verändert werden, um das Opfer zur Eingabe sensibler Daten zu verleiten. Klon-Phishing nutzt die Vertrauensstellung bereits existierender E-Mail-Kommunikation.</a:t>
            </a:r>
          </a:p>
        </p:txBody>
      </p:sp>
      <p:sp>
        <p:nvSpPr>
          <p:cNvPr id="10" name="Textplatzhalter 9">
            <a:extLst>
              <a:ext uri="{FF2B5EF4-FFF2-40B4-BE49-F238E27FC236}">
                <a16:creationId xmlns:a16="http://schemas.microsoft.com/office/drawing/2014/main" id="{0B148481-19E7-AA9B-C796-AD8BD7161CE7}"/>
              </a:ext>
            </a:extLst>
          </p:cNvPr>
          <p:cNvSpPr>
            <a:spLocks noGrp="1"/>
          </p:cNvSpPr>
          <p:nvPr>
            <p:ph type="body" sz="quarter" idx="18"/>
          </p:nvPr>
        </p:nvSpPr>
        <p:spPr/>
        <p:txBody>
          <a:bodyPr/>
          <a:lstStyle/>
          <a:p>
            <a:r>
              <a:rPr lang="de-DE"/>
              <a:t>KLON-PHISHING</a:t>
            </a:r>
          </a:p>
        </p:txBody>
      </p:sp>
    </p:spTree>
    <p:extLst>
      <p:ext uri="{BB962C8B-B14F-4D97-AF65-F5344CB8AC3E}">
        <p14:creationId xmlns:p14="http://schemas.microsoft.com/office/powerpoint/2010/main" val="754199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D2FB9B-292E-D8D7-8EEC-C8BD7BFE98B5}"/>
              </a:ext>
            </a:extLst>
          </p:cNvPr>
          <p:cNvSpPr>
            <a:spLocks noGrp="1"/>
          </p:cNvSpPr>
          <p:nvPr>
            <p:ph type="title"/>
          </p:nvPr>
        </p:nvSpPr>
        <p:spPr/>
        <p:txBody>
          <a:bodyPr/>
          <a:lstStyle/>
          <a:p>
            <a:r>
              <a:rPr lang="de-DE"/>
              <a:t>HAUPTZIELE VON CYBER PHISHING</a:t>
            </a:r>
          </a:p>
        </p:txBody>
      </p:sp>
      <p:sp>
        <p:nvSpPr>
          <p:cNvPr id="3" name="Fußzeilenplatzhalter 2">
            <a:extLst>
              <a:ext uri="{FF2B5EF4-FFF2-40B4-BE49-F238E27FC236}">
                <a16:creationId xmlns:a16="http://schemas.microsoft.com/office/drawing/2014/main" id="{17B65F10-6AA8-DFFA-6CC0-79D50FCD97E7}"/>
              </a:ext>
            </a:extLst>
          </p:cNvPr>
          <p:cNvSpPr>
            <a:spLocks noGrp="1"/>
          </p:cNvSpPr>
          <p:nvPr>
            <p:ph type="ftr" sz="quarter" idx="10"/>
          </p:nvPr>
        </p:nvSpPr>
        <p:spPr/>
        <p:txBody>
          <a:bodyPr/>
          <a:lstStyle/>
          <a:p>
            <a:r>
              <a:rPr lang="en-ID"/>
              <a:t>WAS IST CYBER PHISHING?</a:t>
            </a:r>
            <a:endParaRPr lang="en-ID" dirty="0"/>
          </a:p>
        </p:txBody>
      </p:sp>
      <p:sp>
        <p:nvSpPr>
          <p:cNvPr id="4" name="Foliennummernplatzhalter 3">
            <a:extLst>
              <a:ext uri="{FF2B5EF4-FFF2-40B4-BE49-F238E27FC236}">
                <a16:creationId xmlns:a16="http://schemas.microsoft.com/office/drawing/2014/main" id="{85A2EBDF-FEE6-7D2A-7E07-FC1BA5674C76}"/>
              </a:ext>
            </a:extLst>
          </p:cNvPr>
          <p:cNvSpPr>
            <a:spLocks noGrp="1"/>
          </p:cNvSpPr>
          <p:nvPr>
            <p:ph type="sldNum" sz="quarter" idx="11"/>
          </p:nvPr>
        </p:nvSpPr>
        <p:spPr/>
        <p:txBody>
          <a:bodyPr/>
          <a:lstStyle/>
          <a:p>
            <a:fld id="{CF6F24BE-8BEB-403A-BDCC-38E201D0662D}" type="slidenum">
              <a:rPr lang="en-ID" smtClean="0"/>
              <a:pPr/>
              <a:t>4</a:t>
            </a:fld>
            <a:endParaRPr lang="en-ID"/>
          </a:p>
        </p:txBody>
      </p:sp>
      <p:pic>
        <p:nvPicPr>
          <p:cNvPr id="11" name="Bildplatzhalter 10">
            <a:extLst>
              <a:ext uri="{FF2B5EF4-FFF2-40B4-BE49-F238E27FC236}">
                <a16:creationId xmlns:a16="http://schemas.microsoft.com/office/drawing/2014/main" id="{DF1CAA4F-DD27-C51A-0133-6F464A6D4736}"/>
              </a:ext>
            </a:extLst>
          </p:cNvPr>
          <p:cNvPicPr>
            <a:picLocks noGrp="1" noChangeAspect="1"/>
          </p:cNvPicPr>
          <p:nvPr>
            <p:ph type="pic" sz="quarter" idx="12"/>
          </p:nvPr>
        </p:nvPicPr>
        <p:blipFill>
          <a:blip r:embed="rId2"/>
          <a:srcRect l="21852" r="21852"/>
          <a:stretch>
            <a:fillRect/>
          </a:stretch>
        </p:blipFill>
        <p:spPr/>
      </p:pic>
      <p:pic>
        <p:nvPicPr>
          <p:cNvPr id="12" name="Bildplatzhalter 11">
            <a:extLst>
              <a:ext uri="{FF2B5EF4-FFF2-40B4-BE49-F238E27FC236}">
                <a16:creationId xmlns:a16="http://schemas.microsoft.com/office/drawing/2014/main" id="{6A9B5385-AE26-5225-1E99-ED58B152EAF3}"/>
              </a:ext>
            </a:extLst>
          </p:cNvPr>
          <p:cNvPicPr>
            <a:picLocks noGrp="1" noChangeAspect="1"/>
          </p:cNvPicPr>
          <p:nvPr>
            <p:ph type="pic" sz="quarter" idx="14"/>
          </p:nvPr>
        </p:nvPicPr>
        <p:blipFill>
          <a:blip r:embed="rId3"/>
          <a:srcRect l="21898" r="21898"/>
          <a:stretch>
            <a:fillRect/>
          </a:stretch>
        </p:blipFill>
        <p:spPr/>
      </p:pic>
      <p:sp>
        <p:nvSpPr>
          <p:cNvPr id="7" name="Textplatzhalter 6">
            <a:extLst>
              <a:ext uri="{FF2B5EF4-FFF2-40B4-BE49-F238E27FC236}">
                <a16:creationId xmlns:a16="http://schemas.microsoft.com/office/drawing/2014/main" id="{D5CD1241-4D04-572F-659A-93F3409FB707}"/>
              </a:ext>
            </a:extLst>
          </p:cNvPr>
          <p:cNvSpPr>
            <a:spLocks noGrp="1"/>
          </p:cNvSpPr>
          <p:nvPr>
            <p:ph type="body" sz="quarter" idx="15"/>
          </p:nvPr>
        </p:nvSpPr>
        <p:spPr/>
        <p:txBody>
          <a:bodyPr/>
          <a:lstStyle/>
          <a:p>
            <a:r>
              <a:rPr lang="de-DE"/>
              <a:t>Einzelpersonen werden oft ins Visier genommen, da sie möglicherweise weniger technische Kenntnisse haben und anfälliger für Manipulation sind. Phisher versuchen, sensible Daten wie Bankdaten oder Anmeldedaten zu stehlen.</a:t>
            </a:r>
          </a:p>
        </p:txBody>
      </p:sp>
      <p:sp>
        <p:nvSpPr>
          <p:cNvPr id="8" name="Textplatzhalter 7">
            <a:extLst>
              <a:ext uri="{FF2B5EF4-FFF2-40B4-BE49-F238E27FC236}">
                <a16:creationId xmlns:a16="http://schemas.microsoft.com/office/drawing/2014/main" id="{5EF898AB-BF25-4E33-C01C-6B98C24B44D0}"/>
              </a:ext>
            </a:extLst>
          </p:cNvPr>
          <p:cNvSpPr>
            <a:spLocks noGrp="1"/>
          </p:cNvSpPr>
          <p:nvPr>
            <p:ph type="body" sz="quarter" idx="16"/>
          </p:nvPr>
        </p:nvSpPr>
        <p:spPr/>
        <p:txBody>
          <a:bodyPr/>
          <a:lstStyle/>
          <a:p>
            <a:r>
              <a:rPr lang="de-DE"/>
              <a:t>Unternehmen und deren Mitarbeiter sind ebenfalls häufige Ziele, da erfolgreiches Phishing in diesem Bereich großen Schaden anrichten kann. Ziel ist es, Firmengeheimnisse, finanzielle Daten oder Zugangsdaten zu internen Systemen zu erhalten.</a:t>
            </a:r>
          </a:p>
        </p:txBody>
      </p:sp>
      <p:sp>
        <p:nvSpPr>
          <p:cNvPr id="9" name="Textplatzhalter 8">
            <a:extLst>
              <a:ext uri="{FF2B5EF4-FFF2-40B4-BE49-F238E27FC236}">
                <a16:creationId xmlns:a16="http://schemas.microsoft.com/office/drawing/2014/main" id="{ED4DF045-FFF4-AA4C-EA14-AE6288481066}"/>
              </a:ext>
            </a:extLst>
          </p:cNvPr>
          <p:cNvSpPr>
            <a:spLocks noGrp="1"/>
          </p:cNvSpPr>
          <p:nvPr>
            <p:ph type="body" sz="quarter" idx="17"/>
          </p:nvPr>
        </p:nvSpPr>
        <p:spPr/>
        <p:txBody>
          <a:bodyPr/>
          <a:lstStyle/>
          <a:p>
            <a:r>
              <a:rPr lang="de-DE"/>
              <a:t>ENDBENUTZER</a:t>
            </a:r>
          </a:p>
        </p:txBody>
      </p:sp>
      <p:sp>
        <p:nvSpPr>
          <p:cNvPr id="10" name="Textplatzhalter 9">
            <a:extLst>
              <a:ext uri="{FF2B5EF4-FFF2-40B4-BE49-F238E27FC236}">
                <a16:creationId xmlns:a16="http://schemas.microsoft.com/office/drawing/2014/main" id="{70BB5785-05D9-6C06-5FF4-83891D384CAF}"/>
              </a:ext>
            </a:extLst>
          </p:cNvPr>
          <p:cNvSpPr>
            <a:spLocks noGrp="1"/>
          </p:cNvSpPr>
          <p:nvPr>
            <p:ph type="body" sz="quarter" idx="18"/>
          </p:nvPr>
        </p:nvSpPr>
        <p:spPr/>
        <p:txBody>
          <a:bodyPr/>
          <a:lstStyle/>
          <a:p>
            <a:r>
              <a:rPr lang="de-DE"/>
              <a:t>UNTERNEHMEN</a:t>
            </a:r>
          </a:p>
        </p:txBody>
      </p:sp>
    </p:spTree>
    <p:extLst>
      <p:ext uri="{BB962C8B-B14F-4D97-AF65-F5344CB8AC3E}">
        <p14:creationId xmlns:p14="http://schemas.microsoft.com/office/powerpoint/2010/main" val="4204362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3145536"/>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ANZEICHEN</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BESCHREIBUNG</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Unbekannter Absender</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E-Mails von unbekannten oder verdächtigen Absendern, insbesondere wenn persönliche Informationen abgefragt werden.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Dringlichkeit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Nachrichten, die behaupten, dass sofortiges Handeln erforderlich sei, um ein angebliches Problem zu lösen.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Rechtschreib- und Grammatikfehler</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Viele Phishing-Nachrichten enthalten Tippfehler, Grammatikfehler oder ungewöhnliche Formulierungen.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Verdächtige Links</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Hyperlinks, die gefälschte Webseiten oderechte verbergen. Überprüfen des tatsächlichen Links durch Mouseover.</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Ungewohnte Anreden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Vage oder generische Anreden wie 'Sehr geehrter Kunde' statt des echten Namens.</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3" name="Text 0"/>
          <p:cNvSpPr/>
          <p:nvPr/>
        </p:nvSpPr>
        <p:spPr>
          <a:xfrm>
            <a:off x="596900" y="571500"/>
            <a:ext cx="10363200" cy="9525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Montserrat ExtraBold"/>
              </a:rPr>
              <a:t>ANZEICHEN EINES PHISHING-ANGRIFFS</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5</a:t>
            </a:fld>
            <a:endParaRPr lang="en-US" sz="1210">
              <a:solidFill>
                <a:srgbClr val="FFFFFF"/>
              </a:solidFill>
              <a:latin typeface="Open Sans"/>
              <a:ea typeface="Open Sans"/>
              <a:cs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1792693337"/>
              </p:ext>
            </p:extLst>
          </p:nvPr>
        </p:nvGraphicFramePr>
        <p:xfrm>
          <a:off x="1231900" y="1727200"/>
          <a:ext cx="2032000" cy="1676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1134391322"/>
              </p:ext>
            </p:extLst>
          </p:nvPr>
        </p:nvGraphicFramePr>
        <p:xfrm>
          <a:off x="8318500" y="1727200"/>
          <a:ext cx="2032000" cy="1676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3378935864"/>
              </p:ext>
            </p:extLst>
          </p:nvPr>
        </p:nvGraphicFramePr>
        <p:xfrm>
          <a:off x="4762500" y="1727200"/>
          <a:ext cx="2032000" cy="1676400"/>
        </p:xfrm>
        <a:graphic>
          <a:graphicData uri="http://schemas.openxmlformats.org/drawingml/2006/chart">
            <c:chart xmlns:c="http://schemas.openxmlformats.org/drawingml/2006/chart" xmlns:r="http://schemas.openxmlformats.org/officeDocument/2006/relationships" r:id="rId5"/>
          </a:graphicData>
        </a:graphic>
      </p:graphicFrame>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6</a:t>
            </a:fld>
            <a:endParaRPr lang="en-US" sz="1210">
              <a:solidFill>
                <a:srgbClr val="FFFFFF"/>
              </a:solidFill>
              <a:latin typeface="Open Sans"/>
              <a:ea typeface="Open Sans"/>
              <a:cs typeface="Open Sans"/>
            </a:endParaRPr>
          </a:p>
        </p:txBody>
      </p:sp>
      <p:sp>
        <p:nvSpPr>
          <p:cNvPr id="5" name="Textfeld 4">
            <a:extLst>
              <a:ext uri="{FF2B5EF4-FFF2-40B4-BE49-F238E27FC236}">
                <a16:creationId xmlns:a16="http://schemas.microsoft.com/office/drawing/2014/main" id="{2BE9D148-5C77-45C9-9EDB-4D83D33AEBB8}"/>
              </a:ext>
            </a:extLst>
          </p:cNvPr>
          <p:cNvSpPr txBox="1"/>
          <p:nvPr/>
        </p:nvSpPr>
        <p:spPr>
          <a:xfrm>
            <a:off x="596900" y="571500"/>
            <a:ext cx="10363200" cy="952500"/>
          </a:xfrm>
          <a:prstGeom prst="rect">
            <a:avLst/>
          </a:prstGeom>
          <a:noFill/>
        </p:spPr>
        <p:txBody>
          <a:bodyPr vertOverflow="overflow" vert="horz" wrap="square" rtlCol="0" anchor="t" anchorCtr="0">
            <a:spAutoFit/>
          </a:bodyPr>
          <a:lstStyle/>
          <a:p>
            <a:r>
              <a:rPr lang="de-DE" sz="4400">
                <a:latin typeface="Montserrat ExtraBold"/>
              </a:rPr>
              <a:t>STATISTIKEN ZU PHISHING-ANGRIFFEN</a:t>
            </a:r>
          </a:p>
        </p:txBody>
      </p:sp>
      <p:sp>
        <p:nvSpPr>
          <p:cNvPr id="6" name="Textfeld 5">
            <a:extLst>
              <a:ext uri="{FF2B5EF4-FFF2-40B4-BE49-F238E27FC236}">
                <a16:creationId xmlns:a16="http://schemas.microsoft.com/office/drawing/2014/main" id="{B237B4E7-B611-4B29-839A-B59BA1179874}"/>
              </a:ext>
            </a:extLst>
          </p:cNvPr>
          <p:cNvSpPr txBox="1"/>
          <p:nvPr/>
        </p:nvSpPr>
        <p:spPr>
          <a:xfrm>
            <a:off x="17907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60%</a:t>
            </a:r>
          </a:p>
        </p:txBody>
      </p:sp>
      <p:sp>
        <p:nvSpPr>
          <p:cNvPr id="7" name="Textfeld 6">
            <a:extLst>
              <a:ext uri="{FF2B5EF4-FFF2-40B4-BE49-F238E27FC236}">
                <a16:creationId xmlns:a16="http://schemas.microsoft.com/office/drawing/2014/main" id="{D105AF3E-52F3-4234-BA36-E431DAB6518F}"/>
              </a:ext>
            </a:extLst>
          </p:cNvPr>
          <p:cNvSpPr txBox="1"/>
          <p:nvPr/>
        </p:nvSpPr>
        <p:spPr>
          <a:xfrm>
            <a:off x="88773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30%</a:t>
            </a:r>
          </a:p>
        </p:txBody>
      </p:sp>
      <p:sp>
        <p:nvSpPr>
          <p:cNvPr id="8" name="Textfeld 7">
            <a:extLst>
              <a:ext uri="{FF2B5EF4-FFF2-40B4-BE49-F238E27FC236}">
                <a16:creationId xmlns:a16="http://schemas.microsoft.com/office/drawing/2014/main" id="{86E1E406-08E6-4F6D-B335-6C3C66F3E27B}"/>
              </a:ext>
            </a:extLst>
          </p:cNvPr>
          <p:cNvSpPr txBox="1"/>
          <p:nvPr/>
        </p:nvSpPr>
        <p:spPr>
          <a:xfrm>
            <a:off x="5321300" y="2349500"/>
            <a:ext cx="914400" cy="457200"/>
          </a:xfrm>
          <a:prstGeom prst="rect">
            <a:avLst/>
          </a:prstGeom>
          <a:noFill/>
        </p:spPr>
        <p:txBody>
          <a:bodyPr vertOverflow="overflow" vert="horz" wrap="square" rtlCol="0" anchor="ctr" anchorCtr="1">
            <a:spAutoFit/>
          </a:bodyPr>
          <a:lstStyle/>
          <a:p>
            <a:pPr algn="ctr"/>
            <a:r>
              <a:rPr lang="de-DE" sz="2400">
                <a:latin typeface="Montserrat ExtraBold"/>
              </a:rPr>
              <a:t>10%</a:t>
            </a:r>
          </a:p>
        </p:txBody>
      </p:sp>
      <p:sp>
        <p:nvSpPr>
          <p:cNvPr id="9" name="Textfeld 8">
            <a:extLst>
              <a:ext uri="{FF2B5EF4-FFF2-40B4-BE49-F238E27FC236}">
                <a16:creationId xmlns:a16="http://schemas.microsoft.com/office/drawing/2014/main" id="{C6D169EC-89A7-4589-9A5A-DB00A44D1563}"/>
              </a:ext>
            </a:extLst>
          </p:cNvPr>
          <p:cNvSpPr txBox="1"/>
          <p:nvPr/>
        </p:nvSpPr>
        <p:spPr>
          <a:xfrm>
            <a:off x="1054100" y="3530600"/>
            <a:ext cx="2387600" cy="482600"/>
          </a:xfrm>
          <a:prstGeom prst="rect">
            <a:avLst/>
          </a:prstGeom>
          <a:noFill/>
        </p:spPr>
        <p:txBody>
          <a:bodyPr vertOverflow="overflow" vert="horz" wrap="square" rtlCol="0" anchor="b" anchorCtr="1">
            <a:spAutoFit/>
          </a:bodyPr>
          <a:lstStyle/>
          <a:p>
            <a:pPr algn="ctr"/>
            <a:r>
              <a:rPr lang="de-DE" sz="1250" b="1"/>
              <a:t>ERFOLGREICHE ANGRIFFE</a:t>
            </a:r>
          </a:p>
        </p:txBody>
      </p:sp>
      <p:sp>
        <p:nvSpPr>
          <p:cNvPr id="10" name="Textfeld 9">
            <a:extLst>
              <a:ext uri="{FF2B5EF4-FFF2-40B4-BE49-F238E27FC236}">
                <a16:creationId xmlns:a16="http://schemas.microsoft.com/office/drawing/2014/main" id="{850B41DB-8626-45A8-BC1F-410149B9AD67}"/>
              </a:ext>
            </a:extLst>
          </p:cNvPr>
          <p:cNvSpPr txBox="1"/>
          <p:nvPr/>
        </p:nvSpPr>
        <p:spPr>
          <a:xfrm>
            <a:off x="10541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Etwa 60% aller Phishing-Angriffe führen zu einer erfolgten Kompromittierung der Daten des Opfers. Diese hohe Erfolgsquote zeigt, wie gefährlich und effektiv Phishing-Angriffe sein können.</a:t>
            </a:r>
          </a:p>
        </p:txBody>
      </p:sp>
      <p:sp>
        <p:nvSpPr>
          <p:cNvPr id="11" name="Textfeld 10">
            <a:extLst>
              <a:ext uri="{FF2B5EF4-FFF2-40B4-BE49-F238E27FC236}">
                <a16:creationId xmlns:a16="http://schemas.microsoft.com/office/drawing/2014/main" id="{441A5794-C396-477C-9C54-52DF6D14B17F}"/>
              </a:ext>
            </a:extLst>
          </p:cNvPr>
          <p:cNvSpPr txBox="1"/>
          <p:nvPr/>
        </p:nvSpPr>
        <p:spPr>
          <a:xfrm>
            <a:off x="8140700" y="3530600"/>
            <a:ext cx="2387600" cy="482600"/>
          </a:xfrm>
          <a:prstGeom prst="rect">
            <a:avLst/>
          </a:prstGeom>
          <a:noFill/>
        </p:spPr>
        <p:txBody>
          <a:bodyPr vertOverflow="overflow" vert="horz" wrap="square" rtlCol="0" anchor="b" anchorCtr="1">
            <a:spAutoFit/>
          </a:bodyPr>
          <a:lstStyle/>
          <a:p>
            <a:pPr algn="ctr"/>
            <a:r>
              <a:rPr lang="de-DE" sz="1250" b="1"/>
              <a:t>UNTERNEHMEN BETROFFEN</a:t>
            </a:r>
          </a:p>
        </p:txBody>
      </p:sp>
      <p:sp>
        <p:nvSpPr>
          <p:cNvPr id="12" name="Textfeld 11">
            <a:extLst>
              <a:ext uri="{FF2B5EF4-FFF2-40B4-BE49-F238E27FC236}">
                <a16:creationId xmlns:a16="http://schemas.microsoft.com/office/drawing/2014/main" id="{7DADD0BA-FD71-4944-9C19-ADD306A22A68}"/>
              </a:ext>
            </a:extLst>
          </p:cNvPr>
          <p:cNvSpPr txBox="1"/>
          <p:nvPr/>
        </p:nvSpPr>
        <p:spPr>
          <a:xfrm>
            <a:off x="81407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Rund 30% aller Unternehmen weltweit sind mindestens einmal Opfer eines Phishing-Angriffs geworden. Dieser Wert verdeutlicht die allgegenwärtige Bedrohung durch Phishing.</a:t>
            </a:r>
          </a:p>
        </p:txBody>
      </p:sp>
      <p:sp>
        <p:nvSpPr>
          <p:cNvPr id="13" name="Textfeld 12">
            <a:extLst>
              <a:ext uri="{FF2B5EF4-FFF2-40B4-BE49-F238E27FC236}">
                <a16:creationId xmlns:a16="http://schemas.microsoft.com/office/drawing/2014/main" id="{51062767-843E-4898-AB2C-3289038FE4C7}"/>
              </a:ext>
            </a:extLst>
          </p:cNvPr>
          <p:cNvSpPr txBox="1"/>
          <p:nvPr/>
        </p:nvSpPr>
        <p:spPr>
          <a:xfrm>
            <a:off x="4584700" y="3530600"/>
            <a:ext cx="2387600" cy="482600"/>
          </a:xfrm>
          <a:prstGeom prst="rect">
            <a:avLst/>
          </a:prstGeom>
          <a:noFill/>
        </p:spPr>
        <p:txBody>
          <a:bodyPr vertOverflow="overflow" vert="horz" wrap="square" rtlCol="0" anchor="b" anchorCtr="1">
            <a:spAutoFit/>
          </a:bodyPr>
          <a:lstStyle/>
          <a:p>
            <a:pPr algn="ctr"/>
            <a:r>
              <a:rPr lang="de-DE" sz="1250" b="1"/>
              <a:t>FINANZIELLE VERLUSTE</a:t>
            </a:r>
          </a:p>
        </p:txBody>
      </p:sp>
      <p:sp>
        <p:nvSpPr>
          <p:cNvPr id="14" name="Textfeld 13">
            <a:extLst>
              <a:ext uri="{FF2B5EF4-FFF2-40B4-BE49-F238E27FC236}">
                <a16:creationId xmlns:a16="http://schemas.microsoft.com/office/drawing/2014/main" id="{AD3DD293-3148-4F58-9862-8CF493D228B1}"/>
              </a:ext>
            </a:extLst>
          </p:cNvPr>
          <p:cNvSpPr txBox="1"/>
          <p:nvPr/>
        </p:nvSpPr>
        <p:spPr>
          <a:xfrm>
            <a:off x="4584700" y="4127500"/>
            <a:ext cx="2387600" cy="2400300"/>
          </a:xfrm>
          <a:prstGeom prst="rect">
            <a:avLst/>
          </a:prstGeom>
          <a:noFill/>
        </p:spPr>
        <p:txBody>
          <a:bodyPr vertOverflow="overflow" vert="horz" wrap="square" rtlCol="0" anchor="t">
            <a:spAutoFit/>
          </a:bodyPr>
          <a:lstStyle/>
          <a:p>
            <a:pPr algn="ctr"/>
            <a:r>
              <a:rPr lang="de-DE" sz="1200">
                <a:latin typeface="Open Sans"/>
                <a:ea typeface="Open Sans"/>
                <a:cs typeface="Open Sans"/>
              </a:rPr>
              <a:t>Ungefähr 10% aller Phishing-Angriffe führen zu erheblichen finanziellen Verlusten für die betroffenen Personen oder Organisationen. Diese Verluste können durch direkte Geldtransfers oder den Verkauf gestohlener Daten entstehen.</a:t>
            </a:r>
          </a:p>
        </p:txBody>
      </p:sp>
    </p:spTree>
    <p:extLst>
      <p:ext uri="{BB962C8B-B14F-4D97-AF65-F5344CB8AC3E}">
        <p14:creationId xmlns:p14="http://schemas.microsoft.com/office/powerpoint/2010/main" val="2178900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805789-5598-3A8F-B572-5A9B521A6504}"/>
              </a:ext>
            </a:extLst>
          </p:cNvPr>
          <p:cNvSpPr>
            <a:spLocks noGrp="1"/>
          </p:cNvSpPr>
          <p:nvPr>
            <p:ph type="title"/>
          </p:nvPr>
        </p:nvSpPr>
        <p:spPr/>
        <p:txBody>
          <a:bodyPr/>
          <a:lstStyle/>
          <a:p>
            <a:r>
              <a:rPr lang="de-DE"/>
              <a:t>SCHUTZMASSNAHMEN GEGEN PHISHING</a:t>
            </a:r>
          </a:p>
        </p:txBody>
      </p:sp>
      <p:sp>
        <p:nvSpPr>
          <p:cNvPr id="3" name="Fußzeilenplatzhalter 2">
            <a:extLst>
              <a:ext uri="{FF2B5EF4-FFF2-40B4-BE49-F238E27FC236}">
                <a16:creationId xmlns:a16="http://schemas.microsoft.com/office/drawing/2014/main" id="{9CA634F8-8C62-86D1-5490-E6BC24388232}"/>
              </a:ext>
            </a:extLst>
          </p:cNvPr>
          <p:cNvSpPr>
            <a:spLocks noGrp="1"/>
          </p:cNvSpPr>
          <p:nvPr>
            <p:ph type="ftr" sz="quarter" idx="10"/>
          </p:nvPr>
        </p:nvSpPr>
        <p:spPr/>
        <p:txBody>
          <a:bodyPr/>
          <a:lstStyle/>
          <a:p>
            <a:r>
              <a:rPr lang="en-ID"/>
              <a:t>WAS IST CYBER PHISHING?</a:t>
            </a:r>
            <a:endParaRPr lang="en-ID" dirty="0"/>
          </a:p>
        </p:txBody>
      </p:sp>
      <p:sp>
        <p:nvSpPr>
          <p:cNvPr id="4" name="Foliennummernplatzhalter 3">
            <a:extLst>
              <a:ext uri="{FF2B5EF4-FFF2-40B4-BE49-F238E27FC236}">
                <a16:creationId xmlns:a16="http://schemas.microsoft.com/office/drawing/2014/main" id="{D1F4469D-0C61-9E12-902D-131ED6ABC5FE}"/>
              </a:ext>
            </a:extLst>
          </p:cNvPr>
          <p:cNvSpPr>
            <a:spLocks noGrp="1"/>
          </p:cNvSpPr>
          <p:nvPr>
            <p:ph type="sldNum" sz="quarter" idx="11"/>
          </p:nvPr>
        </p:nvSpPr>
        <p:spPr/>
        <p:txBody>
          <a:bodyPr/>
          <a:lstStyle/>
          <a:p>
            <a:fld id="{CF6F24BE-8BEB-403A-BDCC-38E201D0662D}" type="slidenum">
              <a:rPr lang="en-ID" smtClean="0"/>
              <a:pPr/>
              <a:t>7</a:t>
            </a:fld>
            <a:endParaRPr lang="en-ID"/>
          </a:p>
        </p:txBody>
      </p:sp>
      <p:pic>
        <p:nvPicPr>
          <p:cNvPr id="10" name="Bildplatzhalter 9">
            <a:extLst>
              <a:ext uri="{FF2B5EF4-FFF2-40B4-BE49-F238E27FC236}">
                <a16:creationId xmlns:a16="http://schemas.microsoft.com/office/drawing/2014/main" id="{864EAC1F-0AFC-027B-7490-7C5686758F4D}"/>
              </a:ext>
            </a:extLst>
          </p:cNvPr>
          <p:cNvPicPr>
            <a:picLocks noGrp="1" noChangeAspect="1"/>
          </p:cNvPicPr>
          <p:nvPr>
            <p:ph type="pic" sz="quarter" idx="12"/>
          </p:nvPr>
        </p:nvPicPr>
        <p:blipFill>
          <a:blip r:embed="rId2"/>
          <a:srcRect l="7" r="7"/>
          <a:stretch>
            <a:fillRect/>
          </a:stretch>
        </p:blipFill>
        <p:spPr/>
      </p:pic>
      <p:sp>
        <p:nvSpPr>
          <p:cNvPr id="6" name="Textplatzhalter 5">
            <a:extLst>
              <a:ext uri="{FF2B5EF4-FFF2-40B4-BE49-F238E27FC236}">
                <a16:creationId xmlns:a16="http://schemas.microsoft.com/office/drawing/2014/main" id="{95169A12-08A5-7263-9770-F2F8083B7C24}"/>
              </a:ext>
            </a:extLst>
          </p:cNvPr>
          <p:cNvSpPr>
            <a:spLocks noGrp="1"/>
          </p:cNvSpPr>
          <p:nvPr>
            <p:ph type="body" sz="quarter" idx="23"/>
          </p:nvPr>
        </p:nvSpPr>
        <p:spPr/>
        <p:txBody>
          <a:bodyPr/>
          <a:lstStyle/>
          <a:p>
            <a:r>
              <a:rPr lang="de-DE"/>
              <a:t>Aufklärung und regelmäßige Schulungen sind entscheidend, um das Bewusstsein für Phishing zu erhöhen. Mitarbeiter und Endbenutzer sollten lernen, verdächtige E-Mails und Websites zu erkennen und zu melden.</a:t>
            </a:r>
          </a:p>
        </p:txBody>
      </p:sp>
      <p:sp>
        <p:nvSpPr>
          <p:cNvPr id="7" name="Textplatzhalter 6">
            <a:extLst>
              <a:ext uri="{FF2B5EF4-FFF2-40B4-BE49-F238E27FC236}">
                <a16:creationId xmlns:a16="http://schemas.microsoft.com/office/drawing/2014/main" id="{3CB822B8-CC42-D898-37EB-85FB8EAAD5A2}"/>
              </a:ext>
            </a:extLst>
          </p:cNvPr>
          <p:cNvSpPr>
            <a:spLocks noGrp="1"/>
          </p:cNvSpPr>
          <p:nvPr>
            <p:ph type="body" sz="quarter" idx="24"/>
          </p:nvPr>
        </p:nvSpPr>
        <p:spPr/>
        <p:txBody>
          <a:bodyPr/>
          <a:lstStyle/>
          <a:p>
            <a:r>
              <a:rPr lang="de-DE"/>
              <a:t>Einsatz von E-Mail-Filtern, Anti-Malware-Software und Zwei-Faktor-Authentifizierung kann das Risiko von Phishing-Angriffen erheblich reduzieren. Sicherheitsupdates sollten regelmäßig durchgeführt werden, um Schwachstellen zu beheben.</a:t>
            </a:r>
          </a:p>
        </p:txBody>
      </p:sp>
      <p:sp>
        <p:nvSpPr>
          <p:cNvPr id="8" name="Textplatzhalter 7">
            <a:extLst>
              <a:ext uri="{FF2B5EF4-FFF2-40B4-BE49-F238E27FC236}">
                <a16:creationId xmlns:a16="http://schemas.microsoft.com/office/drawing/2014/main" id="{71ED03F0-7484-E7DD-FAF2-725211191BA4}"/>
              </a:ext>
            </a:extLst>
          </p:cNvPr>
          <p:cNvSpPr>
            <a:spLocks noGrp="1"/>
          </p:cNvSpPr>
          <p:nvPr>
            <p:ph type="body" sz="quarter" idx="25"/>
          </p:nvPr>
        </p:nvSpPr>
        <p:spPr/>
        <p:txBody>
          <a:bodyPr/>
          <a:lstStyle/>
          <a:p>
            <a:r>
              <a:rPr lang="de-DE"/>
              <a:t>BILDUNG UND SCHULUNG</a:t>
            </a:r>
          </a:p>
        </p:txBody>
      </p:sp>
      <p:sp>
        <p:nvSpPr>
          <p:cNvPr id="9" name="Textplatzhalter 8">
            <a:extLst>
              <a:ext uri="{FF2B5EF4-FFF2-40B4-BE49-F238E27FC236}">
                <a16:creationId xmlns:a16="http://schemas.microsoft.com/office/drawing/2014/main" id="{322AD528-29B6-72FE-740B-DA39060952C9}"/>
              </a:ext>
            </a:extLst>
          </p:cNvPr>
          <p:cNvSpPr>
            <a:spLocks noGrp="1"/>
          </p:cNvSpPr>
          <p:nvPr>
            <p:ph type="body" sz="quarter" idx="26"/>
          </p:nvPr>
        </p:nvSpPr>
        <p:spPr/>
        <p:txBody>
          <a:bodyPr/>
          <a:lstStyle/>
          <a:p>
            <a:r>
              <a:rPr lang="de-DE"/>
              <a:t>TECHNOLOGISCHE MASSNAHMEN</a:t>
            </a:r>
          </a:p>
        </p:txBody>
      </p:sp>
    </p:spTree>
    <p:extLst>
      <p:ext uri="{BB962C8B-B14F-4D97-AF65-F5344CB8AC3E}">
        <p14:creationId xmlns:p14="http://schemas.microsoft.com/office/powerpoint/2010/main" val="144848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8E9A7-7AE2-A7C3-8A5A-773F6B2AA1A7}"/>
              </a:ext>
            </a:extLst>
          </p:cNvPr>
          <p:cNvSpPr>
            <a:spLocks noGrp="1"/>
          </p:cNvSpPr>
          <p:nvPr>
            <p:ph type="title"/>
          </p:nvPr>
        </p:nvSpPr>
        <p:spPr/>
        <p:txBody>
          <a:bodyPr/>
          <a:lstStyle/>
          <a:p>
            <a:r>
              <a:rPr lang="de-DE"/>
              <a:t>REALE PHISHING-BEISPIELE</a:t>
            </a:r>
          </a:p>
        </p:txBody>
      </p:sp>
      <p:sp>
        <p:nvSpPr>
          <p:cNvPr id="3" name="Fußzeilenplatzhalter 2">
            <a:extLst>
              <a:ext uri="{FF2B5EF4-FFF2-40B4-BE49-F238E27FC236}">
                <a16:creationId xmlns:a16="http://schemas.microsoft.com/office/drawing/2014/main" id="{BE43CC02-7469-D1C6-5CA3-AE944696BF83}"/>
              </a:ext>
            </a:extLst>
          </p:cNvPr>
          <p:cNvSpPr>
            <a:spLocks noGrp="1"/>
          </p:cNvSpPr>
          <p:nvPr>
            <p:ph type="ftr" sz="quarter" idx="10"/>
          </p:nvPr>
        </p:nvSpPr>
        <p:spPr/>
        <p:txBody>
          <a:bodyPr/>
          <a:lstStyle/>
          <a:p>
            <a:r>
              <a:rPr lang="en-ID"/>
              <a:t>WAS IST CYBER PHISHING?</a:t>
            </a:r>
            <a:endParaRPr lang="en-ID" dirty="0"/>
          </a:p>
        </p:txBody>
      </p:sp>
      <p:sp>
        <p:nvSpPr>
          <p:cNvPr id="4" name="Foliennummernplatzhalter 3">
            <a:extLst>
              <a:ext uri="{FF2B5EF4-FFF2-40B4-BE49-F238E27FC236}">
                <a16:creationId xmlns:a16="http://schemas.microsoft.com/office/drawing/2014/main" id="{4EEEE9CB-7220-D2D8-7868-9A58E126A434}"/>
              </a:ext>
            </a:extLst>
          </p:cNvPr>
          <p:cNvSpPr>
            <a:spLocks noGrp="1"/>
          </p:cNvSpPr>
          <p:nvPr>
            <p:ph type="sldNum" sz="quarter" idx="11"/>
          </p:nvPr>
        </p:nvSpPr>
        <p:spPr/>
        <p:txBody>
          <a:bodyPr/>
          <a:lstStyle/>
          <a:p>
            <a:fld id="{CF6F24BE-8BEB-403A-BDCC-38E201D0662D}" type="slidenum">
              <a:rPr lang="en-ID" smtClean="0"/>
              <a:pPr/>
              <a:t>8</a:t>
            </a:fld>
            <a:endParaRPr lang="en-ID"/>
          </a:p>
        </p:txBody>
      </p:sp>
      <p:sp>
        <p:nvSpPr>
          <p:cNvPr id="5" name="Textplatzhalter 4">
            <a:extLst>
              <a:ext uri="{FF2B5EF4-FFF2-40B4-BE49-F238E27FC236}">
                <a16:creationId xmlns:a16="http://schemas.microsoft.com/office/drawing/2014/main" id="{EFDD4DE5-8A5E-78D4-0F86-BD4C8E868A30}"/>
              </a:ext>
            </a:extLst>
          </p:cNvPr>
          <p:cNvSpPr>
            <a:spLocks noGrp="1"/>
          </p:cNvSpPr>
          <p:nvPr>
            <p:ph type="body" sz="quarter" idx="13"/>
          </p:nvPr>
        </p:nvSpPr>
        <p:spPr/>
        <p:txBody>
          <a:bodyPr/>
          <a:lstStyle/>
          <a:p>
            <a:r>
              <a:rPr lang="de-DE"/>
              <a:t>Ein betrügerisches Beispiel, bei dem Angreifer sich als Bank ausgeben und den Empfänger auffordern, seine Kontoinformationen zu bestätigen. Diese Art von Angriff ist sehr häufig und oft gut gemacht.</a:t>
            </a:r>
          </a:p>
        </p:txBody>
      </p:sp>
      <p:sp>
        <p:nvSpPr>
          <p:cNvPr id="6" name="Textplatzhalter 5">
            <a:extLst>
              <a:ext uri="{FF2B5EF4-FFF2-40B4-BE49-F238E27FC236}">
                <a16:creationId xmlns:a16="http://schemas.microsoft.com/office/drawing/2014/main" id="{92FB3287-7834-F60E-D6D6-986AE1041BAF}"/>
              </a:ext>
            </a:extLst>
          </p:cNvPr>
          <p:cNvSpPr>
            <a:spLocks noGrp="1"/>
          </p:cNvSpPr>
          <p:nvPr>
            <p:ph type="body" sz="quarter" idx="14"/>
          </p:nvPr>
        </p:nvSpPr>
        <p:spPr/>
        <p:txBody>
          <a:bodyPr/>
          <a:lstStyle/>
          <a:p>
            <a:r>
              <a:rPr lang="de-DE"/>
              <a:t>Phishing-Angriffe, bei denen Angreifer sich als IT-Support eines Unternehmens ausgeben, um Passwörter oder andere sensible Informationen zu erlangen. Solche Angriffe zielen oft auf große Unternehmen ab.</a:t>
            </a:r>
          </a:p>
        </p:txBody>
      </p:sp>
      <p:sp>
        <p:nvSpPr>
          <p:cNvPr id="7" name="Textplatzhalter 6">
            <a:extLst>
              <a:ext uri="{FF2B5EF4-FFF2-40B4-BE49-F238E27FC236}">
                <a16:creationId xmlns:a16="http://schemas.microsoft.com/office/drawing/2014/main" id="{C4176AF6-C9EB-F6C6-6820-4692F3FC2011}"/>
              </a:ext>
            </a:extLst>
          </p:cNvPr>
          <p:cNvSpPr>
            <a:spLocks noGrp="1"/>
          </p:cNvSpPr>
          <p:nvPr>
            <p:ph type="body" sz="quarter" idx="15"/>
          </p:nvPr>
        </p:nvSpPr>
        <p:spPr/>
        <p:txBody>
          <a:bodyPr/>
          <a:lstStyle/>
          <a:p>
            <a:r>
              <a:rPr lang="de-DE"/>
              <a:t>E-MAIL VON EINER 'BANK'</a:t>
            </a:r>
          </a:p>
        </p:txBody>
      </p:sp>
      <p:sp>
        <p:nvSpPr>
          <p:cNvPr id="8" name="Textplatzhalter 7">
            <a:extLst>
              <a:ext uri="{FF2B5EF4-FFF2-40B4-BE49-F238E27FC236}">
                <a16:creationId xmlns:a16="http://schemas.microsoft.com/office/drawing/2014/main" id="{9254BEA3-A38E-DF39-02A2-1B7F221455A3}"/>
              </a:ext>
            </a:extLst>
          </p:cNvPr>
          <p:cNvSpPr>
            <a:spLocks noGrp="1"/>
          </p:cNvSpPr>
          <p:nvPr>
            <p:ph type="body" sz="quarter" idx="16"/>
          </p:nvPr>
        </p:nvSpPr>
        <p:spPr/>
        <p:txBody>
          <a:bodyPr/>
          <a:lstStyle/>
          <a:p>
            <a:r>
              <a:rPr lang="de-DE"/>
              <a:t>IT-SUPPORT GEFÄLSCHT</a:t>
            </a:r>
          </a:p>
        </p:txBody>
      </p:sp>
      <p:sp>
        <p:nvSpPr>
          <p:cNvPr id="9" name="Textplatzhalter 8">
            <a:extLst>
              <a:ext uri="{FF2B5EF4-FFF2-40B4-BE49-F238E27FC236}">
                <a16:creationId xmlns:a16="http://schemas.microsoft.com/office/drawing/2014/main" id="{0AE31FDB-9EBA-5631-340D-232F4D962625}"/>
              </a:ext>
            </a:extLst>
          </p:cNvPr>
          <p:cNvSpPr>
            <a:spLocks noGrp="1"/>
          </p:cNvSpPr>
          <p:nvPr>
            <p:ph type="body" sz="quarter" idx="17"/>
          </p:nvPr>
        </p:nvSpPr>
        <p:spPr/>
        <p:txBody>
          <a:bodyPr/>
          <a:lstStyle/>
          <a:p>
            <a:r>
              <a:rPr lang="de-DE"/>
              <a:t>Angreifer senden gefälschte Benachrichtigungen von Social Media Plattformen, die behaupten, dass das Konto des Opfers gehackt wurde, und fordern zur Passwortänderung auf einer gefälschten Website auf.</a:t>
            </a:r>
          </a:p>
        </p:txBody>
      </p:sp>
      <p:sp>
        <p:nvSpPr>
          <p:cNvPr id="10" name="Textplatzhalter 9">
            <a:extLst>
              <a:ext uri="{FF2B5EF4-FFF2-40B4-BE49-F238E27FC236}">
                <a16:creationId xmlns:a16="http://schemas.microsoft.com/office/drawing/2014/main" id="{521D6426-F56B-535F-B5F0-435437B26256}"/>
              </a:ext>
            </a:extLst>
          </p:cNvPr>
          <p:cNvSpPr>
            <a:spLocks noGrp="1"/>
          </p:cNvSpPr>
          <p:nvPr>
            <p:ph type="body" sz="quarter" idx="18"/>
          </p:nvPr>
        </p:nvSpPr>
        <p:spPr/>
        <p:txBody>
          <a:bodyPr/>
          <a:lstStyle/>
          <a:p>
            <a:r>
              <a:rPr lang="de-DE"/>
              <a:t>GEFÄLSCHTE SOCIAL MEDIA BENACHRICHTIGUNGEN</a:t>
            </a:r>
          </a:p>
        </p:txBody>
      </p:sp>
    </p:spTree>
    <p:extLst>
      <p:ext uri="{BB962C8B-B14F-4D97-AF65-F5344CB8AC3E}">
        <p14:creationId xmlns:p14="http://schemas.microsoft.com/office/powerpoint/2010/main" val="896684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DA0A6F-7F5C-5541-AD63-86A80D3D56CC}"/>
              </a:ext>
            </a:extLst>
          </p:cNvPr>
          <p:cNvSpPr>
            <a:spLocks noGrp="1"/>
          </p:cNvSpPr>
          <p:nvPr>
            <p:ph type="title"/>
          </p:nvPr>
        </p:nvSpPr>
        <p:spPr/>
        <p:txBody>
          <a:bodyPr/>
          <a:lstStyle/>
          <a:p>
            <a:r>
              <a:rPr lang="de-DE"/>
              <a:t>ZUSAMMENFASSUNG UND Q&amp;A</a:t>
            </a:r>
          </a:p>
        </p:txBody>
      </p:sp>
      <p:sp>
        <p:nvSpPr>
          <p:cNvPr id="3" name="Fußzeilenplatzhalter 2">
            <a:extLst>
              <a:ext uri="{FF2B5EF4-FFF2-40B4-BE49-F238E27FC236}">
                <a16:creationId xmlns:a16="http://schemas.microsoft.com/office/drawing/2014/main" id="{7D5150FE-100E-0DA9-8987-2DC600574E42}"/>
              </a:ext>
            </a:extLst>
          </p:cNvPr>
          <p:cNvSpPr>
            <a:spLocks noGrp="1"/>
          </p:cNvSpPr>
          <p:nvPr>
            <p:ph type="ftr" sz="quarter" idx="10"/>
          </p:nvPr>
        </p:nvSpPr>
        <p:spPr/>
        <p:txBody>
          <a:bodyPr/>
          <a:lstStyle/>
          <a:p>
            <a:r>
              <a:rPr lang="en-ID"/>
              <a:t>WAS IST CYBER PHISHING?</a:t>
            </a:r>
            <a:endParaRPr lang="en-ID" dirty="0"/>
          </a:p>
        </p:txBody>
      </p:sp>
      <p:sp>
        <p:nvSpPr>
          <p:cNvPr id="4" name="Foliennummernplatzhalter 3">
            <a:extLst>
              <a:ext uri="{FF2B5EF4-FFF2-40B4-BE49-F238E27FC236}">
                <a16:creationId xmlns:a16="http://schemas.microsoft.com/office/drawing/2014/main" id="{0FAAF272-9228-D33C-A880-9A5872A0A253}"/>
              </a:ext>
            </a:extLst>
          </p:cNvPr>
          <p:cNvSpPr>
            <a:spLocks noGrp="1"/>
          </p:cNvSpPr>
          <p:nvPr>
            <p:ph type="sldNum" sz="quarter" idx="11"/>
          </p:nvPr>
        </p:nvSpPr>
        <p:spPr/>
        <p:txBody>
          <a:bodyPr/>
          <a:lstStyle/>
          <a:p>
            <a:fld id="{CF6F24BE-8BEB-403A-BDCC-38E201D0662D}" type="slidenum">
              <a:rPr lang="en-ID" smtClean="0"/>
              <a:pPr/>
              <a:t>9</a:t>
            </a:fld>
            <a:endParaRPr lang="en-ID" dirty="0"/>
          </a:p>
        </p:txBody>
      </p:sp>
      <p:pic>
        <p:nvPicPr>
          <p:cNvPr id="8" name="Bildplatzhalter 7">
            <a:extLst>
              <a:ext uri="{FF2B5EF4-FFF2-40B4-BE49-F238E27FC236}">
                <a16:creationId xmlns:a16="http://schemas.microsoft.com/office/drawing/2014/main" id="{C541F721-88B2-45AD-FE6F-DDE0D6C378BE}"/>
              </a:ext>
            </a:extLst>
          </p:cNvPr>
          <p:cNvPicPr>
            <a:picLocks noGrp="1" noChangeAspect="1"/>
          </p:cNvPicPr>
          <p:nvPr>
            <p:ph type="pic" sz="quarter" idx="12"/>
          </p:nvPr>
        </p:nvPicPr>
        <p:blipFill>
          <a:blip r:embed="rId2"/>
          <a:srcRect l="37616" r="37616"/>
          <a:stretch>
            <a:fillRect/>
          </a:stretch>
        </p:blipFill>
        <p:spPr/>
      </p:pic>
      <p:sp>
        <p:nvSpPr>
          <p:cNvPr id="6" name="Textplatzhalter 5">
            <a:extLst>
              <a:ext uri="{FF2B5EF4-FFF2-40B4-BE49-F238E27FC236}">
                <a16:creationId xmlns:a16="http://schemas.microsoft.com/office/drawing/2014/main" id="{5720A1DD-F570-D8C5-A89E-7D417ADE58F7}"/>
              </a:ext>
            </a:extLst>
          </p:cNvPr>
          <p:cNvSpPr>
            <a:spLocks noGrp="1"/>
          </p:cNvSpPr>
          <p:nvPr>
            <p:ph type="body" sz="quarter" idx="13"/>
          </p:nvPr>
        </p:nvSpPr>
        <p:spPr/>
        <p:txBody>
          <a:bodyPr/>
          <a:lstStyle/>
          <a:p>
            <a:r>
              <a:rPr lang="de-DE"/>
              <a:t>Cyber Phishing ist eine weit verbreitete und gefährliche Form des Internetbetrugs. Es gibt verschiedene Arten von Phishing und zahlreiche Ziele, von Endbenutzern bis zu Unternehmen. Zu den Anzeichen eines Phishing-Angriffs zählen verdächtige Absender, dringende Aufforderungen und verdächtige Links. Durch Schulung und technologische Maßnahmen kann man sich effektiv schützen.</a:t>
            </a:r>
          </a:p>
        </p:txBody>
      </p:sp>
      <p:sp>
        <p:nvSpPr>
          <p:cNvPr id="7" name="Textplatzhalter 6">
            <a:extLst>
              <a:ext uri="{FF2B5EF4-FFF2-40B4-BE49-F238E27FC236}">
                <a16:creationId xmlns:a16="http://schemas.microsoft.com/office/drawing/2014/main" id="{689FB50F-15DE-D275-CB65-477C465E68A3}"/>
              </a:ext>
            </a:extLst>
          </p:cNvPr>
          <p:cNvSpPr>
            <a:spLocks noGrp="1"/>
          </p:cNvSpPr>
          <p:nvPr>
            <p:ph type="body" sz="quarter" idx="14"/>
          </p:nvPr>
        </p:nvSpPr>
        <p:spPr/>
        <p:txBody>
          <a:bodyPr/>
          <a:lstStyle/>
          <a:p>
            <a:r>
              <a:rPr lang="de-DE"/>
              <a:t>WICHTIGE ERKENNTNISSE</a:t>
            </a:r>
          </a:p>
        </p:txBody>
      </p:sp>
    </p:spTree>
    <p:extLst>
      <p:ext uri="{BB962C8B-B14F-4D97-AF65-F5344CB8AC3E}">
        <p14:creationId xmlns:p14="http://schemas.microsoft.com/office/powerpoint/2010/main" val="72908550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cean">
  <a:themeElements>
    <a:clrScheme name="Custom 1">
      <a:dk1>
        <a:sysClr val="windowText" lastClr="000000"/>
      </a:dk1>
      <a:lt1>
        <a:sysClr val="window" lastClr="FFFFFF"/>
      </a:lt1>
      <a:dk2>
        <a:srgbClr val="44546A"/>
      </a:dk2>
      <a:lt2>
        <a:srgbClr val="E7E6E6"/>
      </a:lt2>
      <a:accent1>
        <a:srgbClr val="0958F7"/>
      </a:accent1>
      <a:accent2>
        <a:srgbClr val="FE7032"/>
      </a:accent2>
      <a:accent3>
        <a:srgbClr val="91BED4"/>
      </a:accent3>
      <a:accent4>
        <a:srgbClr val="FFC000"/>
      </a:accent4>
      <a:accent5>
        <a:srgbClr val="D9E8F5"/>
      </a:accent5>
      <a:accent6>
        <a:srgbClr val="FFAD8D"/>
      </a:accent6>
      <a:hlink>
        <a:srgbClr val="0563C1"/>
      </a:hlink>
      <a:folHlink>
        <a:srgbClr val="954F72"/>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00DECBC-0F2F-4E1A-B7CE-7C6819C44853}">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716</Words>
  <Application>Microsoft Office PowerPoint</Application>
  <PresentationFormat>Breitbild</PresentationFormat>
  <Paragraphs>72</Paragraphs>
  <Slides>9</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vt:i4>
      </vt:variant>
    </vt:vector>
  </HeadingPairs>
  <TitlesOfParts>
    <vt:vector size="17" baseType="lpstr">
      <vt:lpstr>Aptos</vt:lpstr>
      <vt:lpstr>Aptos Display</vt:lpstr>
      <vt:lpstr>Arial</vt:lpstr>
      <vt:lpstr>Cascadia Mono SemiBold</vt:lpstr>
      <vt:lpstr>Montserrat ExtraBold</vt:lpstr>
      <vt:lpstr>Open Sans</vt:lpstr>
      <vt:lpstr>Office</vt:lpstr>
      <vt:lpstr>Ocean</vt:lpstr>
      <vt:lpstr>WAS IST CYBER PHISHING?</vt:lpstr>
      <vt:lpstr>DEFINITION VON CYBER PHISHING</vt:lpstr>
      <vt:lpstr>ARTEN VON CYBER PHISHING</vt:lpstr>
      <vt:lpstr>HAUPTZIELE VON CYBER PHISHING</vt:lpstr>
      <vt:lpstr>PowerPoint-Präsentation</vt:lpstr>
      <vt:lpstr>PowerPoint-Präsentation</vt:lpstr>
      <vt:lpstr>SCHUTZMASSNAHMEN GEGEN PHISHING</vt:lpstr>
      <vt:lpstr>REALE PHISHING-BEISPIELE</vt:lpstr>
      <vt:lpstr>ZUSAMMENFASSUNG UND 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2024-08-12T09:25:30Z</dcterms:created>
  <dcterms:modified xsi:type="dcterms:W3CDTF">2024-08-12T09:27:26Z</dcterms:modified>
</cp:coreProperties>
</file>