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3"/>
  </p:notesMasterIdLst>
  <p:sldIdLst>
    <p:sldId id="264" r:id="rId3"/>
    <p:sldId id="265" r:id="rId4"/>
    <p:sldId id="266" r:id="rId5"/>
    <p:sldId id="267" r:id="rId6"/>
    <p:sldId id="256" r:id="rId7"/>
    <p:sldId id="268" r:id="rId8"/>
    <p:sldId id="269" r:id="rId9"/>
    <p:sldId id="270" r:id="rId10"/>
    <p:sldId id="271" r:id="rId11"/>
    <p:sldId id="272"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85" d="100"/>
          <a:sy n="85" d="100"/>
        </p:scale>
        <p:origin x="114"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805A23-C98C-4276-AC19-081B4E9493FE}" type="datetimeFigureOut">
              <a:rPr lang="de-DE" smtClean="0"/>
              <a:t>05.08.2024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81C426-3F5A-4F01-91C3-AAEE25C05788}" type="slidenum">
              <a:rPr lang="de-DE" smtClean="0"/>
              <a:t>‹Nr.›</a:t>
            </a:fld>
            <a:endParaRPr lang="de-DE"/>
          </a:p>
        </p:txBody>
      </p:sp>
    </p:spTree>
    <p:extLst>
      <p:ext uri="{BB962C8B-B14F-4D97-AF65-F5344CB8AC3E}">
        <p14:creationId xmlns:p14="http://schemas.microsoft.com/office/powerpoint/2010/main" val="1250153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77BF31-8F9F-959A-D333-FD80EF875929}"/>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E167B25-651C-D32C-0326-C48D621B10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7AD33199-C90E-C12B-84BD-A25D1C8A7DAD}"/>
              </a:ext>
            </a:extLst>
          </p:cNvPr>
          <p:cNvSpPr>
            <a:spLocks noGrp="1"/>
          </p:cNvSpPr>
          <p:nvPr>
            <p:ph type="dt" sz="half" idx="10"/>
          </p:nvPr>
        </p:nvSpPr>
        <p:spPr/>
        <p:txBody>
          <a:bodyPr/>
          <a:lstStyle/>
          <a:p>
            <a:fld id="{23C6DF2F-6F77-464A-BD85-2BBB5752BC84}" type="datetimeFigureOut">
              <a:rPr lang="de-DE" smtClean="0"/>
              <a:t>05.08.2024</a:t>
            </a:fld>
            <a:endParaRPr lang="de-DE"/>
          </a:p>
        </p:txBody>
      </p:sp>
      <p:sp>
        <p:nvSpPr>
          <p:cNvPr id="5" name="Fußzeilenplatzhalter 4">
            <a:extLst>
              <a:ext uri="{FF2B5EF4-FFF2-40B4-BE49-F238E27FC236}">
                <a16:creationId xmlns:a16="http://schemas.microsoft.com/office/drawing/2014/main" id="{F29BA038-26CF-1EE1-D9FC-1A2858E8B28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D5E40E-250F-CCB3-8418-8A9BD0F47AC5}"/>
              </a:ext>
            </a:extLst>
          </p:cNvPr>
          <p:cNvSpPr>
            <a:spLocks noGrp="1"/>
          </p:cNvSpPr>
          <p:nvPr>
            <p:ph type="sldNum" sz="quarter" idx="12"/>
          </p:nvPr>
        </p:nvSpPr>
        <p:spPr/>
        <p:txBody>
          <a:bodyPr/>
          <a:lstStyle/>
          <a:p>
            <a:fld id="{613484AF-2244-4CAF-8938-1C0CCDE9883D}" type="slidenum">
              <a:rPr lang="de-DE" smtClean="0"/>
              <a:t>‹Nr.›</a:t>
            </a:fld>
            <a:endParaRPr lang="de-DE"/>
          </a:p>
        </p:txBody>
      </p:sp>
    </p:spTree>
    <p:extLst>
      <p:ext uri="{BB962C8B-B14F-4D97-AF65-F5344CB8AC3E}">
        <p14:creationId xmlns:p14="http://schemas.microsoft.com/office/powerpoint/2010/main" val="3415264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53A20-D4E5-C76E-9210-216F1B4FC6B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CD68DD1-2B15-8074-E14D-4C899152E99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72B899F-CB43-2BDA-B038-1BC9FF33AEB7}"/>
              </a:ext>
            </a:extLst>
          </p:cNvPr>
          <p:cNvSpPr>
            <a:spLocks noGrp="1"/>
          </p:cNvSpPr>
          <p:nvPr>
            <p:ph type="dt" sz="half" idx="10"/>
          </p:nvPr>
        </p:nvSpPr>
        <p:spPr/>
        <p:txBody>
          <a:bodyPr/>
          <a:lstStyle/>
          <a:p>
            <a:fld id="{23C6DF2F-6F77-464A-BD85-2BBB5752BC84}" type="datetimeFigureOut">
              <a:rPr lang="de-DE" smtClean="0"/>
              <a:t>05.08.2024</a:t>
            </a:fld>
            <a:endParaRPr lang="de-DE"/>
          </a:p>
        </p:txBody>
      </p:sp>
      <p:sp>
        <p:nvSpPr>
          <p:cNvPr id="5" name="Fußzeilenplatzhalter 4">
            <a:extLst>
              <a:ext uri="{FF2B5EF4-FFF2-40B4-BE49-F238E27FC236}">
                <a16:creationId xmlns:a16="http://schemas.microsoft.com/office/drawing/2014/main" id="{3204A724-E8C3-DC2A-CA2F-A6F3797E19C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AABEB6F-EE2F-C4B6-207F-B714096C80B7}"/>
              </a:ext>
            </a:extLst>
          </p:cNvPr>
          <p:cNvSpPr>
            <a:spLocks noGrp="1"/>
          </p:cNvSpPr>
          <p:nvPr>
            <p:ph type="sldNum" sz="quarter" idx="12"/>
          </p:nvPr>
        </p:nvSpPr>
        <p:spPr/>
        <p:txBody>
          <a:bodyPr/>
          <a:lstStyle/>
          <a:p>
            <a:fld id="{613484AF-2244-4CAF-8938-1C0CCDE9883D}" type="slidenum">
              <a:rPr lang="de-DE" smtClean="0"/>
              <a:t>‹Nr.›</a:t>
            </a:fld>
            <a:endParaRPr lang="de-DE"/>
          </a:p>
        </p:txBody>
      </p:sp>
    </p:spTree>
    <p:extLst>
      <p:ext uri="{BB962C8B-B14F-4D97-AF65-F5344CB8AC3E}">
        <p14:creationId xmlns:p14="http://schemas.microsoft.com/office/powerpoint/2010/main" val="924070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52610A-7051-009E-8430-BF5355EF3CB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9651D66-3146-E011-CF91-5E3D66C63A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89469EDB-4C6A-47DB-21D6-F2CC7E8A6595}"/>
              </a:ext>
            </a:extLst>
          </p:cNvPr>
          <p:cNvSpPr>
            <a:spLocks noGrp="1"/>
          </p:cNvSpPr>
          <p:nvPr>
            <p:ph type="dt" sz="half" idx="10"/>
          </p:nvPr>
        </p:nvSpPr>
        <p:spPr/>
        <p:txBody>
          <a:bodyPr/>
          <a:lstStyle/>
          <a:p>
            <a:fld id="{23C6DF2F-6F77-464A-BD85-2BBB5752BC84}" type="datetimeFigureOut">
              <a:rPr lang="de-DE" smtClean="0"/>
              <a:t>05.08.2024</a:t>
            </a:fld>
            <a:endParaRPr lang="de-DE"/>
          </a:p>
        </p:txBody>
      </p:sp>
      <p:sp>
        <p:nvSpPr>
          <p:cNvPr id="5" name="Fußzeilenplatzhalter 4">
            <a:extLst>
              <a:ext uri="{FF2B5EF4-FFF2-40B4-BE49-F238E27FC236}">
                <a16:creationId xmlns:a16="http://schemas.microsoft.com/office/drawing/2014/main" id="{58539D02-DCC9-B09F-81B2-95D824F10B0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CBBC70B-773C-FDA4-AA5B-AD6D6D68D60E}"/>
              </a:ext>
            </a:extLst>
          </p:cNvPr>
          <p:cNvSpPr>
            <a:spLocks noGrp="1"/>
          </p:cNvSpPr>
          <p:nvPr>
            <p:ph type="sldNum" sz="quarter" idx="12"/>
          </p:nvPr>
        </p:nvSpPr>
        <p:spPr/>
        <p:txBody>
          <a:bodyPr/>
          <a:lstStyle/>
          <a:p>
            <a:fld id="{613484AF-2244-4CAF-8938-1C0CCDE9883D}" type="slidenum">
              <a:rPr lang="de-DE" smtClean="0"/>
              <a:t>‹Nr.›</a:t>
            </a:fld>
            <a:endParaRPr lang="de-DE"/>
          </a:p>
        </p:txBody>
      </p:sp>
    </p:spTree>
    <p:extLst>
      <p:ext uri="{BB962C8B-B14F-4D97-AF65-F5344CB8AC3E}">
        <p14:creationId xmlns:p14="http://schemas.microsoft.com/office/powerpoint/2010/main" val="3864616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03D80A-4BD8-6B1A-E278-42A769F5312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02C40AC-440A-67BC-2A44-30B82E7D1B0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A0715D7-8D6F-B33B-D539-CFEEA440F3E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559F1ADB-4508-DDD5-92A0-86A35F677132}"/>
              </a:ext>
            </a:extLst>
          </p:cNvPr>
          <p:cNvSpPr>
            <a:spLocks noGrp="1"/>
          </p:cNvSpPr>
          <p:nvPr>
            <p:ph type="dt" sz="half" idx="10"/>
          </p:nvPr>
        </p:nvSpPr>
        <p:spPr/>
        <p:txBody>
          <a:bodyPr/>
          <a:lstStyle/>
          <a:p>
            <a:fld id="{23C6DF2F-6F77-464A-BD85-2BBB5752BC84}" type="datetimeFigureOut">
              <a:rPr lang="de-DE" smtClean="0"/>
              <a:t>05.08.2024</a:t>
            </a:fld>
            <a:endParaRPr lang="de-DE"/>
          </a:p>
        </p:txBody>
      </p:sp>
      <p:sp>
        <p:nvSpPr>
          <p:cNvPr id="6" name="Fußzeilenplatzhalter 5">
            <a:extLst>
              <a:ext uri="{FF2B5EF4-FFF2-40B4-BE49-F238E27FC236}">
                <a16:creationId xmlns:a16="http://schemas.microsoft.com/office/drawing/2014/main" id="{18C3439D-1CDC-599C-7025-FA6A8766FA2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3E75718-C1B9-4049-425F-A1FC37EFFB36}"/>
              </a:ext>
            </a:extLst>
          </p:cNvPr>
          <p:cNvSpPr>
            <a:spLocks noGrp="1"/>
          </p:cNvSpPr>
          <p:nvPr>
            <p:ph type="sldNum" sz="quarter" idx="12"/>
          </p:nvPr>
        </p:nvSpPr>
        <p:spPr/>
        <p:txBody>
          <a:bodyPr/>
          <a:lstStyle/>
          <a:p>
            <a:fld id="{613484AF-2244-4CAF-8938-1C0CCDE9883D}" type="slidenum">
              <a:rPr lang="de-DE" smtClean="0"/>
              <a:t>‹Nr.›</a:t>
            </a:fld>
            <a:endParaRPr lang="de-DE"/>
          </a:p>
        </p:txBody>
      </p:sp>
    </p:spTree>
    <p:extLst>
      <p:ext uri="{BB962C8B-B14F-4D97-AF65-F5344CB8AC3E}">
        <p14:creationId xmlns:p14="http://schemas.microsoft.com/office/powerpoint/2010/main" val="405306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E31176-92A0-873A-7C19-FEF45DD9AB56}"/>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09FC48C-966E-D50E-CDE0-9E4EAA0C91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FEDECCE-D3F1-42F8-8432-BB6A6580FD2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7D7124C-59C6-EECE-05B6-2D315B9287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0521B91-9344-2D0B-F05A-BC04F54BD736}"/>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56947EDC-6FDB-1D72-2726-5D977FDB5873}"/>
              </a:ext>
            </a:extLst>
          </p:cNvPr>
          <p:cNvSpPr>
            <a:spLocks noGrp="1"/>
          </p:cNvSpPr>
          <p:nvPr>
            <p:ph type="dt" sz="half" idx="10"/>
          </p:nvPr>
        </p:nvSpPr>
        <p:spPr/>
        <p:txBody>
          <a:bodyPr/>
          <a:lstStyle/>
          <a:p>
            <a:fld id="{23C6DF2F-6F77-464A-BD85-2BBB5752BC84}" type="datetimeFigureOut">
              <a:rPr lang="de-DE" smtClean="0"/>
              <a:t>05.08.2024</a:t>
            </a:fld>
            <a:endParaRPr lang="de-DE"/>
          </a:p>
        </p:txBody>
      </p:sp>
      <p:sp>
        <p:nvSpPr>
          <p:cNvPr id="8" name="Fußzeilenplatzhalter 7">
            <a:extLst>
              <a:ext uri="{FF2B5EF4-FFF2-40B4-BE49-F238E27FC236}">
                <a16:creationId xmlns:a16="http://schemas.microsoft.com/office/drawing/2014/main" id="{D42CD773-0FEF-FEB9-DF1D-288B8E05EE02}"/>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2129FCF-8E69-B81A-5AB3-BF1542FAB15E}"/>
              </a:ext>
            </a:extLst>
          </p:cNvPr>
          <p:cNvSpPr>
            <a:spLocks noGrp="1"/>
          </p:cNvSpPr>
          <p:nvPr>
            <p:ph type="sldNum" sz="quarter" idx="12"/>
          </p:nvPr>
        </p:nvSpPr>
        <p:spPr/>
        <p:txBody>
          <a:bodyPr/>
          <a:lstStyle/>
          <a:p>
            <a:fld id="{613484AF-2244-4CAF-8938-1C0CCDE9883D}" type="slidenum">
              <a:rPr lang="de-DE" smtClean="0"/>
              <a:t>‹Nr.›</a:t>
            </a:fld>
            <a:endParaRPr lang="de-DE"/>
          </a:p>
        </p:txBody>
      </p:sp>
    </p:spTree>
    <p:extLst>
      <p:ext uri="{BB962C8B-B14F-4D97-AF65-F5344CB8AC3E}">
        <p14:creationId xmlns:p14="http://schemas.microsoft.com/office/powerpoint/2010/main" val="1783395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DEB57A-1ACE-001F-78AA-39B84ADF5E8E}"/>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373E740-2CB7-3B66-3387-761F1AD05C0D}"/>
              </a:ext>
            </a:extLst>
          </p:cNvPr>
          <p:cNvSpPr>
            <a:spLocks noGrp="1"/>
          </p:cNvSpPr>
          <p:nvPr>
            <p:ph type="dt" sz="half" idx="10"/>
          </p:nvPr>
        </p:nvSpPr>
        <p:spPr/>
        <p:txBody>
          <a:bodyPr/>
          <a:lstStyle/>
          <a:p>
            <a:fld id="{23C6DF2F-6F77-464A-BD85-2BBB5752BC84}" type="datetimeFigureOut">
              <a:rPr lang="de-DE" smtClean="0"/>
              <a:t>05.08.2024</a:t>
            </a:fld>
            <a:endParaRPr lang="de-DE"/>
          </a:p>
        </p:txBody>
      </p:sp>
      <p:sp>
        <p:nvSpPr>
          <p:cNvPr id="4" name="Fußzeilenplatzhalter 3">
            <a:extLst>
              <a:ext uri="{FF2B5EF4-FFF2-40B4-BE49-F238E27FC236}">
                <a16:creationId xmlns:a16="http://schemas.microsoft.com/office/drawing/2014/main" id="{0E35A230-2A34-ADE4-1A82-71B88A17F00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E70BCE81-F918-F9DB-FDB8-B78F26CEE660}"/>
              </a:ext>
            </a:extLst>
          </p:cNvPr>
          <p:cNvSpPr>
            <a:spLocks noGrp="1"/>
          </p:cNvSpPr>
          <p:nvPr>
            <p:ph type="sldNum" sz="quarter" idx="12"/>
          </p:nvPr>
        </p:nvSpPr>
        <p:spPr/>
        <p:txBody>
          <a:bodyPr/>
          <a:lstStyle/>
          <a:p>
            <a:fld id="{613484AF-2244-4CAF-8938-1C0CCDE9883D}" type="slidenum">
              <a:rPr lang="de-DE" smtClean="0"/>
              <a:t>‹Nr.›</a:t>
            </a:fld>
            <a:endParaRPr lang="de-DE"/>
          </a:p>
        </p:txBody>
      </p:sp>
    </p:spTree>
    <p:extLst>
      <p:ext uri="{BB962C8B-B14F-4D97-AF65-F5344CB8AC3E}">
        <p14:creationId xmlns:p14="http://schemas.microsoft.com/office/powerpoint/2010/main" val="3959195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04942B8-8B84-D107-CF35-962531A4B978}"/>
              </a:ext>
            </a:extLst>
          </p:cNvPr>
          <p:cNvSpPr>
            <a:spLocks noGrp="1"/>
          </p:cNvSpPr>
          <p:nvPr>
            <p:ph type="dt" sz="half" idx="10"/>
          </p:nvPr>
        </p:nvSpPr>
        <p:spPr/>
        <p:txBody>
          <a:bodyPr/>
          <a:lstStyle/>
          <a:p>
            <a:fld id="{23C6DF2F-6F77-464A-BD85-2BBB5752BC84}" type="datetimeFigureOut">
              <a:rPr lang="de-DE" smtClean="0"/>
              <a:t>05.08.2024</a:t>
            </a:fld>
            <a:endParaRPr lang="de-DE"/>
          </a:p>
        </p:txBody>
      </p:sp>
      <p:sp>
        <p:nvSpPr>
          <p:cNvPr id="3" name="Fußzeilenplatzhalter 2">
            <a:extLst>
              <a:ext uri="{FF2B5EF4-FFF2-40B4-BE49-F238E27FC236}">
                <a16:creationId xmlns:a16="http://schemas.microsoft.com/office/drawing/2014/main" id="{0C644654-6880-7651-8E29-97FC984105E0}"/>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0F5242F7-0005-00FF-A9E6-9CDAD055B3EC}"/>
              </a:ext>
            </a:extLst>
          </p:cNvPr>
          <p:cNvSpPr>
            <a:spLocks noGrp="1"/>
          </p:cNvSpPr>
          <p:nvPr>
            <p:ph type="sldNum" sz="quarter" idx="12"/>
          </p:nvPr>
        </p:nvSpPr>
        <p:spPr/>
        <p:txBody>
          <a:bodyPr/>
          <a:lstStyle/>
          <a:p>
            <a:fld id="{613484AF-2244-4CAF-8938-1C0CCDE9883D}" type="slidenum">
              <a:rPr lang="de-DE" smtClean="0"/>
              <a:t>‹Nr.›</a:t>
            </a:fld>
            <a:endParaRPr lang="de-DE"/>
          </a:p>
        </p:txBody>
      </p:sp>
    </p:spTree>
    <p:extLst>
      <p:ext uri="{BB962C8B-B14F-4D97-AF65-F5344CB8AC3E}">
        <p14:creationId xmlns:p14="http://schemas.microsoft.com/office/powerpoint/2010/main" val="1356284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E9DDA4-F721-339A-84AB-FFE678E6CD3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AD4AE94-999B-84ED-C073-67DB2D9E1D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00E2674-3236-85D9-9C83-C2228B43C1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A6E0A6D-0681-9EF7-6CF9-3C768C82FE36}"/>
              </a:ext>
            </a:extLst>
          </p:cNvPr>
          <p:cNvSpPr>
            <a:spLocks noGrp="1"/>
          </p:cNvSpPr>
          <p:nvPr>
            <p:ph type="dt" sz="half" idx="10"/>
          </p:nvPr>
        </p:nvSpPr>
        <p:spPr/>
        <p:txBody>
          <a:bodyPr/>
          <a:lstStyle/>
          <a:p>
            <a:fld id="{23C6DF2F-6F77-464A-BD85-2BBB5752BC84}" type="datetimeFigureOut">
              <a:rPr lang="de-DE" smtClean="0"/>
              <a:t>05.08.2024</a:t>
            </a:fld>
            <a:endParaRPr lang="de-DE"/>
          </a:p>
        </p:txBody>
      </p:sp>
      <p:sp>
        <p:nvSpPr>
          <p:cNvPr id="6" name="Fußzeilenplatzhalter 5">
            <a:extLst>
              <a:ext uri="{FF2B5EF4-FFF2-40B4-BE49-F238E27FC236}">
                <a16:creationId xmlns:a16="http://schemas.microsoft.com/office/drawing/2014/main" id="{4D708534-89DD-BC9C-20D5-2EBC3FA3D22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215E05C-FAFB-5BE1-B3FD-726E4C2A9BAB}"/>
              </a:ext>
            </a:extLst>
          </p:cNvPr>
          <p:cNvSpPr>
            <a:spLocks noGrp="1"/>
          </p:cNvSpPr>
          <p:nvPr>
            <p:ph type="sldNum" sz="quarter" idx="12"/>
          </p:nvPr>
        </p:nvSpPr>
        <p:spPr/>
        <p:txBody>
          <a:bodyPr/>
          <a:lstStyle/>
          <a:p>
            <a:fld id="{613484AF-2244-4CAF-8938-1C0CCDE9883D}" type="slidenum">
              <a:rPr lang="de-DE" smtClean="0"/>
              <a:t>‹Nr.›</a:t>
            </a:fld>
            <a:endParaRPr lang="de-DE"/>
          </a:p>
        </p:txBody>
      </p:sp>
    </p:spTree>
    <p:extLst>
      <p:ext uri="{BB962C8B-B14F-4D97-AF65-F5344CB8AC3E}">
        <p14:creationId xmlns:p14="http://schemas.microsoft.com/office/powerpoint/2010/main" val="1620336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E435CD-9EB3-D352-E475-2234C46CFF9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12B3BBE-16B6-DB5C-C3EF-5C617CC864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4AD1BA8-3CD6-73EE-AB54-97862BC883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06CA4EF-A789-0179-9E3D-055A70D6C90E}"/>
              </a:ext>
            </a:extLst>
          </p:cNvPr>
          <p:cNvSpPr>
            <a:spLocks noGrp="1"/>
          </p:cNvSpPr>
          <p:nvPr>
            <p:ph type="dt" sz="half" idx="10"/>
          </p:nvPr>
        </p:nvSpPr>
        <p:spPr/>
        <p:txBody>
          <a:bodyPr/>
          <a:lstStyle/>
          <a:p>
            <a:fld id="{23C6DF2F-6F77-464A-BD85-2BBB5752BC84}" type="datetimeFigureOut">
              <a:rPr lang="de-DE" smtClean="0"/>
              <a:t>05.08.2024</a:t>
            </a:fld>
            <a:endParaRPr lang="de-DE"/>
          </a:p>
        </p:txBody>
      </p:sp>
      <p:sp>
        <p:nvSpPr>
          <p:cNvPr id="6" name="Fußzeilenplatzhalter 5">
            <a:extLst>
              <a:ext uri="{FF2B5EF4-FFF2-40B4-BE49-F238E27FC236}">
                <a16:creationId xmlns:a16="http://schemas.microsoft.com/office/drawing/2014/main" id="{FA223A9A-AAA4-3942-C482-73C7F544A67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D831FCD-0AD4-BE74-E912-4757322F04EC}"/>
              </a:ext>
            </a:extLst>
          </p:cNvPr>
          <p:cNvSpPr>
            <a:spLocks noGrp="1"/>
          </p:cNvSpPr>
          <p:nvPr>
            <p:ph type="sldNum" sz="quarter" idx="12"/>
          </p:nvPr>
        </p:nvSpPr>
        <p:spPr/>
        <p:txBody>
          <a:bodyPr/>
          <a:lstStyle/>
          <a:p>
            <a:fld id="{613484AF-2244-4CAF-8938-1C0CCDE9883D}" type="slidenum">
              <a:rPr lang="de-DE" smtClean="0"/>
              <a:t>‹Nr.›</a:t>
            </a:fld>
            <a:endParaRPr lang="de-DE"/>
          </a:p>
        </p:txBody>
      </p:sp>
    </p:spTree>
    <p:extLst>
      <p:ext uri="{BB962C8B-B14F-4D97-AF65-F5344CB8AC3E}">
        <p14:creationId xmlns:p14="http://schemas.microsoft.com/office/powerpoint/2010/main" val="3454939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714D60-B360-7119-0A10-D4C9379422CD}"/>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F970B9A-3537-046F-8E3E-08B36B4E2BF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4926C45-ADC8-0DE3-2252-C964B03F16A7}"/>
              </a:ext>
            </a:extLst>
          </p:cNvPr>
          <p:cNvSpPr>
            <a:spLocks noGrp="1"/>
          </p:cNvSpPr>
          <p:nvPr>
            <p:ph type="dt" sz="half" idx="10"/>
          </p:nvPr>
        </p:nvSpPr>
        <p:spPr/>
        <p:txBody>
          <a:bodyPr/>
          <a:lstStyle/>
          <a:p>
            <a:fld id="{23C6DF2F-6F77-464A-BD85-2BBB5752BC84}" type="datetimeFigureOut">
              <a:rPr lang="de-DE" smtClean="0"/>
              <a:t>05.08.2024</a:t>
            </a:fld>
            <a:endParaRPr lang="de-DE"/>
          </a:p>
        </p:txBody>
      </p:sp>
      <p:sp>
        <p:nvSpPr>
          <p:cNvPr id="5" name="Fußzeilenplatzhalter 4">
            <a:extLst>
              <a:ext uri="{FF2B5EF4-FFF2-40B4-BE49-F238E27FC236}">
                <a16:creationId xmlns:a16="http://schemas.microsoft.com/office/drawing/2014/main" id="{0BF252C7-9878-C75D-0B57-825C803B7C2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6078E28-9246-F8D1-DD0F-3D737500C2EC}"/>
              </a:ext>
            </a:extLst>
          </p:cNvPr>
          <p:cNvSpPr>
            <a:spLocks noGrp="1"/>
          </p:cNvSpPr>
          <p:nvPr>
            <p:ph type="sldNum" sz="quarter" idx="12"/>
          </p:nvPr>
        </p:nvSpPr>
        <p:spPr/>
        <p:txBody>
          <a:bodyPr/>
          <a:lstStyle/>
          <a:p>
            <a:fld id="{613484AF-2244-4CAF-8938-1C0CCDE9883D}" type="slidenum">
              <a:rPr lang="de-DE" smtClean="0"/>
              <a:t>‹Nr.›</a:t>
            </a:fld>
            <a:endParaRPr lang="de-DE"/>
          </a:p>
        </p:txBody>
      </p:sp>
    </p:spTree>
    <p:extLst>
      <p:ext uri="{BB962C8B-B14F-4D97-AF65-F5344CB8AC3E}">
        <p14:creationId xmlns:p14="http://schemas.microsoft.com/office/powerpoint/2010/main" val="1222310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63C5CA4-BD70-64EA-3E60-484748BE50A2}"/>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7CABE14E-700E-462A-8C52-035FF3F49A7B}"/>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AA6E9ED-DADC-3739-1761-F2EA4A0924F3}"/>
              </a:ext>
            </a:extLst>
          </p:cNvPr>
          <p:cNvSpPr>
            <a:spLocks noGrp="1"/>
          </p:cNvSpPr>
          <p:nvPr>
            <p:ph type="dt" sz="half" idx="10"/>
          </p:nvPr>
        </p:nvSpPr>
        <p:spPr/>
        <p:txBody>
          <a:bodyPr/>
          <a:lstStyle/>
          <a:p>
            <a:fld id="{23C6DF2F-6F77-464A-BD85-2BBB5752BC84}" type="datetimeFigureOut">
              <a:rPr lang="de-DE" smtClean="0"/>
              <a:t>05.08.2024</a:t>
            </a:fld>
            <a:endParaRPr lang="de-DE"/>
          </a:p>
        </p:txBody>
      </p:sp>
      <p:sp>
        <p:nvSpPr>
          <p:cNvPr id="5" name="Fußzeilenplatzhalter 4">
            <a:extLst>
              <a:ext uri="{FF2B5EF4-FFF2-40B4-BE49-F238E27FC236}">
                <a16:creationId xmlns:a16="http://schemas.microsoft.com/office/drawing/2014/main" id="{D70E4BDF-438D-3A98-7B9F-113FD6C1FA0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A2178C3-DCE8-2C6E-FEEF-79AC351CFEC1}"/>
              </a:ext>
            </a:extLst>
          </p:cNvPr>
          <p:cNvSpPr>
            <a:spLocks noGrp="1"/>
          </p:cNvSpPr>
          <p:nvPr>
            <p:ph type="sldNum" sz="quarter" idx="12"/>
          </p:nvPr>
        </p:nvSpPr>
        <p:spPr/>
        <p:txBody>
          <a:bodyPr/>
          <a:lstStyle/>
          <a:p>
            <a:fld id="{613484AF-2244-4CAF-8938-1C0CCDE9883D}" type="slidenum">
              <a:rPr lang="de-DE" smtClean="0"/>
              <a:t>‹Nr.›</a:t>
            </a:fld>
            <a:endParaRPr lang="de-DE"/>
          </a:p>
        </p:txBody>
      </p:sp>
    </p:spTree>
    <p:extLst>
      <p:ext uri="{BB962C8B-B14F-4D97-AF65-F5344CB8AC3E}">
        <p14:creationId xmlns:p14="http://schemas.microsoft.com/office/powerpoint/2010/main" val="915375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4172760368"/>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735EAF-8052-DDCD-6CEC-D825479BEFD3}"/>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4499428" y="796698"/>
            <a:ext cx="6854371"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7" name="Picture Placeholder 6">
            <a:extLst>
              <a:ext uri="{FF2B5EF4-FFF2-40B4-BE49-F238E27FC236}">
                <a16:creationId xmlns:a16="http://schemas.microsoft.com/office/drawing/2014/main" id="{DCB9F921-8097-7740-47FD-1905F9FE448C}"/>
              </a:ext>
            </a:extLst>
          </p:cNvPr>
          <p:cNvSpPr>
            <a:spLocks noGrp="1"/>
          </p:cNvSpPr>
          <p:nvPr>
            <p:ph type="pic" sz="quarter" idx="19"/>
          </p:nvPr>
        </p:nvSpPr>
        <p:spPr>
          <a:xfrm>
            <a:off x="0" y="0"/>
            <a:ext cx="4354513" cy="6858000"/>
          </a:xfrm>
        </p:spPr>
        <p:txBody>
          <a:bodyPr/>
          <a:lstStyle/>
          <a:p>
            <a:endParaRPr lang="en-US"/>
          </a:p>
        </p:txBody>
      </p:sp>
      <p:sp>
        <p:nvSpPr>
          <p:cNvPr id="9" name="Text Placeholder 7">
            <a:extLst>
              <a:ext uri="{FF2B5EF4-FFF2-40B4-BE49-F238E27FC236}">
                <a16:creationId xmlns:a16="http://schemas.microsoft.com/office/drawing/2014/main" id="{DEBCBD63-480F-D96C-B0DF-94EF264BA08C}"/>
              </a:ext>
            </a:extLst>
          </p:cNvPr>
          <p:cNvSpPr>
            <a:spLocks noGrp="1"/>
          </p:cNvSpPr>
          <p:nvPr>
            <p:ph type="body" sz="quarter" idx="21"/>
          </p:nvPr>
        </p:nvSpPr>
        <p:spPr>
          <a:xfrm>
            <a:off x="8280716"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23F1D198-945D-C96D-60E9-C0AEC5E296ED}"/>
              </a:ext>
            </a:extLst>
          </p:cNvPr>
          <p:cNvSpPr>
            <a:spLocks noGrp="1"/>
          </p:cNvSpPr>
          <p:nvPr>
            <p:ph type="body" sz="quarter" idx="17"/>
          </p:nvPr>
        </p:nvSpPr>
        <p:spPr>
          <a:xfrm>
            <a:off x="8280717"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BDCD9B2A-F0BB-F9DB-CC75-2EC1683475F8}"/>
              </a:ext>
            </a:extLst>
          </p:cNvPr>
          <p:cNvSpPr>
            <a:spLocks noGrp="1"/>
          </p:cNvSpPr>
          <p:nvPr>
            <p:ph type="body" sz="quarter" idx="18"/>
          </p:nvPr>
        </p:nvSpPr>
        <p:spPr>
          <a:xfrm>
            <a:off x="4495800"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12">
            <a:extLst>
              <a:ext uri="{FF2B5EF4-FFF2-40B4-BE49-F238E27FC236}">
                <a16:creationId xmlns:a16="http://schemas.microsoft.com/office/drawing/2014/main" id="{68651C4C-4AD1-19DA-CC78-BEC58707B5AD}"/>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3" name="Text Placeholder 7">
            <a:extLst>
              <a:ext uri="{FF2B5EF4-FFF2-40B4-BE49-F238E27FC236}">
                <a16:creationId xmlns:a16="http://schemas.microsoft.com/office/drawing/2014/main" id="{12271BA1-38C2-A7FE-AC76-8EC49BFBBE35}"/>
              </a:ext>
            </a:extLst>
          </p:cNvPr>
          <p:cNvSpPr>
            <a:spLocks noGrp="1"/>
          </p:cNvSpPr>
          <p:nvPr>
            <p:ph type="body" sz="quarter" idx="22"/>
          </p:nvPr>
        </p:nvSpPr>
        <p:spPr>
          <a:xfrm>
            <a:off x="4495800"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630785607"/>
      </p:ext>
    </p:extLst>
  </p:cSld>
  <p:clrMapOvr>
    <a:masterClrMapping/>
  </p:clrMapOvr>
  <p:extLst>
    <p:ext uri="{DCECCB84-F9BA-43D5-87BE-67443E8EF086}">
      <p15:sldGuideLst xmlns:p15="http://schemas.microsoft.com/office/powerpoint/2012/main">
        <p15:guide id="1" orient="horz" pos="840">
          <p15:clr>
            <a:srgbClr val="FBAE40"/>
          </p15:clr>
        </p15:guide>
        <p15:guide id="2" pos="2832">
          <p15:clr>
            <a:srgbClr val="FBAE40"/>
          </p15:clr>
        </p15:guide>
        <p15:guide id="3" orient="horz" pos="3744">
          <p15:clr>
            <a:srgbClr val="FBAE40"/>
          </p15:clr>
        </p15:guide>
        <p15:guide id="4" pos="6864">
          <p15:clr>
            <a:srgbClr val="FBAE40"/>
          </p15:clr>
        </p15:guide>
        <p15:guide id="5" pos="4560">
          <p15:clr>
            <a:srgbClr val="FBAE40"/>
          </p15:clr>
        </p15:guide>
        <p15:guide id="6" orient="horz" pos="1704">
          <p15:clr>
            <a:srgbClr val="FBAE40"/>
          </p15:clr>
        </p15:guide>
        <p15:guide id="7" orient="horz" pos="360">
          <p15:clr>
            <a:srgbClr val="FBAE40"/>
          </p15:clr>
        </p15:guide>
        <p15:guide id="9" pos="3720">
          <p15:clr>
            <a:srgbClr val="FBAE40"/>
          </p15:clr>
        </p15:guide>
        <p15:guide id="10" pos="6360">
          <p15:clr>
            <a:srgbClr val="FBAE40"/>
          </p15:clr>
        </p15:guide>
        <p15:guide id="11" pos="7152">
          <p15:clr>
            <a:srgbClr val="FBAE40"/>
          </p15:clr>
        </p15:guide>
        <p15:guide id="12" pos="2952">
          <p15:clr>
            <a:srgbClr val="FBAE40"/>
          </p15:clr>
        </p15:guide>
        <p15:guide id="13" pos="7056">
          <p15:clr>
            <a:srgbClr val="FBAE40"/>
          </p15:clr>
        </p15:guide>
        <p15:guide id="14" orient="horz" pos="24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7C7D43-1CC3-3332-AEFC-59ABB023F7AC}"/>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02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1848048577"/>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678385"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9"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7696200" y="1"/>
            <a:ext cx="4495800" cy="6858000"/>
          </a:xfrm>
        </p:spPr>
        <p:txBody>
          <a:bodyPr/>
          <a:lstStyle/>
          <a:p>
            <a:endParaRPr lang="en-US" dirty="0"/>
          </a:p>
        </p:txBody>
      </p:sp>
      <p:sp>
        <p:nvSpPr>
          <p:cNvPr id="15" name="Text Placeholder 12">
            <a:extLst>
              <a:ext uri="{FF2B5EF4-FFF2-40B4-BE49-F238E27FC236}">
                <a16:creationId xmlns:a16="http://schemas.microsoft.com/office/drawing/2014/main" id="{273C4E42-511B-EB94-CA0A-051B1A4A918D}"/>
              </a:ext>
            </a:extLst>
          </p:cNvPr>
          <p:cNvSpPr>
            <a:spLocks noGrp="1"/>
          </p:cNvSpPr>
          <p:nvPr>
            <p:ph type="body" sz="quarter" idx="20"/>
          </p:nvPr>
        </p:nvSpPr>
        <p:spPr>
          <a:xfrm>
            <a:off x="495300" y="6573838"/>
            <a:ext cx="2870200" cy="284162"/>
          </a:xfrm>
        </p:spPr>
        <p:txBody>
          <a:bodyPr>
            <a:noAutofit/>
          </a:bodyPr>
          <a:lstStyle>
            <a:lvl1pPr marL="0" indent="0" algn="l">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24538990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7" orient="horz" pos="360">
          <p15:clr>
            <a:srgbClr val="FBAE40"/>
          </p15:clr>
        </p15:guide>
        <p15:guide id="8" pos="1032">
          <p15:clr>
            <a:srgbClr val="FBAE40"/>
          </p15:clr>
        </p15:guide>
        <p15:guide id="9" pos="4848">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0AFB9-F87E-11AC-2B32-B5178FE34E78}"/>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1442" y="268927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919352225"/>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414779-4CEE-EEAD-8A66-EE043E90B44F}"/>
              </a:ext>
            </a:extLst>
          </p:cNvPr>
          <p:cNvSpPr/>
          <p:nvPr userDrawn="1"/>
        </p:nvSpPr>
        <p:spPr>
          <a:xfrm>
            <a:off x="1611313" y="3215390"/>
            <a:ext cx="2638398" cy="36426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4235A04-C2C9-A7DC-3FE5-1E7D27C0E13D}"/>
              </a:ext>
            </a:extLst>
          </p:cNvPr>
          <p:cNvSpPr>
            <a:spLocks noGrp="1"/>
          </p:cNvSpPr>
          <p:nvPr>
            <p:ph type="pic" sz="quarter" idx="19"/>
          </p:nvPr>
        </p:nvSpPr>
        <p:spPr>
          <a:xfrm>
            <a:off x="914400" y="2627313"/>
            <a:ext cx="2525713" cy="3316287"/>
          </a:xfrm>
        </p:spPr>
        <p:txBody>
          <a:bodyPr/>
          <a:lstStyle/>
          <a:p>
            <a:endParaRPr lang="en-US"/>
          </a:p>
        </p:txBody>
      </p:sp>
      <p:sp>
        <p:nvSpPr>
          <p:cNvPr id="3" name="Text Placeholder 12">
            <a:extLst>
              <a:ext uri="{FF2B5EF4-FFF2-40B4-BE49-F238E27FC236}">
                <a16:creationId xmlns:a16="http://schemas.microsoft.com/office/drawing/2014/main" id="{7104C814-4179-5378-738C-F0AEB2D153F3}"/>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404326330"/>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655">
          <p15:clr>
            <a:srgbClr val="FBAE40"/>
          </p15:clr>
        </p15:guide>
        <p15:guide id="7" orient="horz" pos="360">
          <p15:clr>
            <a:srgbClr val="FBAE40"/>
          </p15:clr>
        </p15:guide>
        <p15:guide id="8" pos="1015">
          <p15:clr>
            <a:srgbClr val="FBAE40"/>
          </p15:clr>
        </p15:guide>
        <p15:guide id="9" pos="2167">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B883CC-094E-7039-9807-58F11002611B}"/>
              </a:ext>
            </a:extLst>
          </p:cNvPr>
          <p:cNvSpPr/>
          <p:nvPr userDrawn="1"/>
        </p:nvSpPr>
        <p:spPr>
          <a:xfrm>
            <a:off x="0" y="0"/>
            <a:ext cx="5358984"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1066800"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8FDDBBAD-B928-4819-64F5-80A5AECD71CB}"/>
              </a:ext>
            </a:extLst>
          </p:cNvPr>
          <p:cNvSpPr>
            <a:spLocks noGrp="1"/>
          </p:cNvSpPr>
          <p:nvPr>
            <p:ph type="pic" sz="quarter" idx="19"/>
          </p:nvPr>
        </p:nvSpPr>
        <p:spPr>
          <a:xfrm>
            <a:off x="4381500" y="2171699"/>
            <a:ext cx="2971800" cy="4549775"/>
          </a:xfrm>
        </p:spPr>
        <p:txBody>
          <a:bodyPr/>
          <a:lstStyle/>
          <a:p>
            <a:endParaRPr lang="en-US"/>
          </a:p>
        </p:txBody>
      </p:sp>
      <p:sp>
        <p:nvSpPr>
          <p:cNvPr id="3" name="Text Placeholder 12">
            <a:extLst>
              <a:ext uri="{FF2B5EF4-FFF2-40B4-BE49-F238E27FC236}">
                <a16:creationId xmlns:a16="http://schemas.microsoft.com/office/drawing/2014/main" id="{8B3586BE-78C6-E426-9F3C-F59381E5CD88}"/>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46408188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632">
          <p15:clr>
            <a:srgbClr val="FBAE40"/>
          </p15:clr>
        </p15:guide>
        <p15:guide id="6" orient="horz" pos="1368">
          <p15:clr>
            <a:srgbClr val="FBAE40"/>
          </p15:clr>
        </p15:guide>
        <p15:guide id="7" orient="horz" pos="360">
          <p15:clr>
            <a:srgbClr val="FBAE40"/>
          </p15:clr>
        </p15:guide>
        <p15:guide id="9" pos="2760">
          <p15:clr>
            <a:srgbClr val="FBAE40"/>
          </p15:clr>
        </p15:guide>
        <p15:guide id="11" pos="7159">
          <p15:clr>
            <a:srgbClr val="FBAE40"/>
          </p15:clr>
        </p15:guide>
        <p15:guide id="12" pos="672">
          <p15:clr>
            <a:srgbClr val="FBAE40"/>
          </p15:clr>
        </p15:guide>
        <p15:guide id="14" orient="horz" pos="2448">
          <p15:clr>
            <a:srgbClr val="FBAE40"/>
          </p15:clr>
        </p15:guide>
        <p15:guide id="15" pos="705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949CF9-AE80-D4A2-E0FC-126A4E8ECBCB}"/>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32546" y="4618037"/>
            <a:ext cx="9314540" cy="1325563"/>
          </a:xfrm>
        </p:spPr>
        <p:txBody>
          <a:bodyPr anchor="b">
            <a:noAutofit/>
          </a:bodyPr>
          <a:lstStyle>
            <a:lvl1pPr algn="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7"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9"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2461991912"/>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560">
          <p15:clr>
            <a:srgbClr val="FBAE40"/>
          </p15:clr>
        </p15:guide>
        <p15:guide id="7" orient="horz" pos="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678385"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9" y="2674936"/>
            <a:ext cx="502920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5029200"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7696200" y="1"/>
            <a:ext cx="4495800" cy="6858000"/>
          </a:xfrm>
        </p:spPr>
        <p:txBody>
          <a:bodyPr/>
          <a:lstStyle/>
          <a:p>
            <a:endParaRPr lang="en-US" dirty="0"/>
          </a:p>
        </p:txBody>
      </p:sp>
      <p:sp>
        <p:nvSpPr>
          <p:cNvPr id="15" name="Text Placeholder 12">
            <a:extLst>
              <a:ext uri="{FF2B5EF4-FFF2-40B4-BE49-F238E27FC236}">
                <a16:creationId xmlns:a16="http://schemas.microsoft.com/office/drawing/2014/main" id="{273C4E42-511B-EB94-CA0A-051B1A4A918D}"/>
              </a:ext>
            </a:extLst>
          </p:cNvPr>
          <p:cNvSpPr>
            <a:spLocks noGrp="1"/>
          </p:cNvSpPr>
          <p:nvPr>
            <p:ph type="body" sz="quarter" idx="20"/>
          </p:nvPr>
        </p:nvSpPr>
        <p:spPr>
          <a:xfrm>
            <a:off x="495300" y="6573838"/>
            <a:ext cx="2870200" cy="284162"/>
          </a:xfrm>
        </p:spPr>
        <p:txBody>
          <a:bodyPr>
            <a:noAutofit/>
          </a:bodyPr>
          <a:lstStyle>
            <a:lvl1pPr marL="0" indent="0" algn="l">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911048288"/>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7" orient="horz" pos="360">
          <p15:clr>
            <a:srgbClr val="FBAE40"/>
          </p15:clr>
        </p15:guide>
        <p15:guide id="8" pos="1032">
          <p15:clr>
            <a:srgbClr val="FBAE40"/>
          </p15:clr>
        </p15:guide>
        <p15:guide id="9" pos="4848">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D960C-86A7-6728-9263-973B76A8FDB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26591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002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2824232365"/>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0800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749A4D59-F214-0FD2-ABF8-CEEAF471B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1F839C9-BE51-4F36-9D9F-A9D95B2C14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FAA02CD-D45B-7144-8C57-F839996B0A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3C6DF2F-6F77-464A-BD85-2BBB5752BC84}" type="datetimeFigureOut">
              <a:rPr lang="de-DE" smtClean="0"/>
              <a:t>05.08.2024</a:t>
            </a:fld>
            <a:endParaRPr lang="de-DE"/>
          </a:p>
        </p:txBody>
      </p:sp>
      <p:sp>
        <p:nvSpPr>
          <p:cNvPr id="5" name="Fußzeilenplatzhalter 4">
            <a:extLst>
              <a:ext uri="{FF2B5EF4-FFF2-40B4-BE49-F238E27FC236}">
                <a16:creationId xmlns:a16="http://schemas.microsoft.com/office/drawing/2014/main" id="{BE8DF5A4-2D16-0031-48F6-A9AEDCBF07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03661137-5C11-0D23-6F54-DE1298DC5A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3484AF-2244-4CAF-8938-1C0CCDE9883D}" type="slidenum">
              <a:rPr lang="de-DE" smtClean="0"/>
              <a:t>‹Nr.›</a:t>
            </a:fld>
            <a:endParaRPr lang="de-DE"/>
          </a:p>
        </p:txBody>
      </p:sp>
    </p:spTree>
    <p:extLst>
      <p:ext uri="{BB962C8B-B14F-4D97-AF65-F5344CB8AC3E}">
        <p14:creationId xmlns:p14="http://schemas.microsoft.com/office/powerpoint/2010/main" val="3825767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54C769-5B6E-5C22-9516-5D7BE462E3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23190F5-D493-CE67-ED1B-D761BFA699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725225E-A593-BBE5-FA35-2952DE6D56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812C0-D4F0-C345-96B4-1E8B918506AC}" type="datetimeFigureOut">
              <a:rPr lang="en-US" smtClean="0"/>
              <a:t>8/5/2024</a:t>
            </a:fld>
            <a:endParaRPr lang="en-US"/>
          </a:p>
        </p:txBody>
      </p:sp>
      <p:sp>
        <p:nvSpPr>
          <p:cNvPr id="6" name="Slide Number Placeholder 5">
            <a:extLst>
              <a:ext uri="{FF2B5EF4-FFF2-40B4-BE49-F238E27FC236}">
                <a16:creationId xmlns:a16="http://schemas.microsoft.com/office/drawing/2014/main" id="{BB730E95-9162-1956-4897-1AA052698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709E4-652E-524A-8D35-CF602AA44AAA}" type="slidenum">
              <a:rPr lang="en-US" smtClean="0"/>
              <a:t>‹Nr.›</a:t>
            </a:fld>
            <a:endParaRPr lang="en-US"/>
          </a:p>
        </p:txBody>
      </p:sp>
    </p:spTree>
    <p:extLst>
      <p:ext uri="{BB962C8B-B14F-4D97-AF65-F5344CB8AC3E}">
        <p14:creationId xmlns:p14="http://schemas.microsoft.com/office/powerpoint/2010/main" val="1679508059"/>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4" r:id="rId3"/>
    <p:sldLayoutId id="2147483665" r:id="rId4"/>
    <p:sldLayoutId id="2147483666" r:id="rId5"/>
    <p:sldLayoutId id="2147483667" r:id="rId6"/>
    <p:sldLayoutId id="2147483668" r:id="rId7"/>
    <p:sldLayoutId id="2147483669" r:id="rId8"/>
    <p:sldLayoutId id="2147483673" r:id="rId9"/>
    <p:sldLayoutId id="2147483670" r:id="rId10"/>
    <p:sldLayoutId id="2147483671" r:id="rId11"/>
    <p:sldLayoutId id="2147483660" r:id="rId12"/>
    <p:sldLayoutId id="2147483674" r:id="rId13"/>
  </p:sldLayoutIdLst>
  <p:txStyles>
    <p:titleStyle>
      <a:lvl1pPr algn="l" defTabSz="914400" rtl="0" eaLnBrk="1" latinLnBrk="0" hangingPunct="1">
        <a:lnSpc>
          <a:spcPct val="90000"/>
        </a:lnSpc>
        <a:spcBef>
          <a:spcPct val="0"/>
        </a:spcBef>
        <a:buNone/>
        <a:defRPr sz="4800" kern="1200">
          <a:solidFill>
            <a:schemeClr val="tx1">
              <a:lumMod val="85000"/>
              <a:lumOff val="15000"/>
            </a:schemeClr>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6144">
          <p15:clr>
            <a:srgbClr val="F26B43"/>
          </p15:clr>
        </p15:guide>
        <p15:guide id="4" pos="7416">
          <p15:clr>
            <a:srgbClr val="F26B43"/>
          </p15:clr>
        </p15:guide>
        <p15:guide id="5" pos="31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536A1-1A23-FDCA-E791-278F673BA931}"/>
              </a:ext>
            </a:extLst>
          </p:cNvPr>
          <p:cNvSpPr>
            <a:spLocks noGrp="1"/>
          </p:cNvSpPr>
          <p:nvPr>
            <p:ph type="title"/>
          </p:nvPr>
        </p:nvSpPr>
        <p:spPr/>
        <p:txBody>
          <a:bodyPr/>
          <a:lstStyle/>
          <a:p>
            <a:r>
              <a:rPr lang="de-DE" dirty="0"/>
              <a:t>Was ist DNS und DHCP und wie arbeiten diese zusammen?</a:t>
            </a:r>
            <a:endParaRPr lang="en-US" dirty="0"/>
          </a:p>
        </p:txBody>
      </p:sp>
      <p:sp>
        <p:nvSpPr>
          <p:cNvPr id="4" name="Text Placeholder 3">
            <a:extLst>
              <a:ext uri="{FF2B5EF4-FFF2-40B4-BE49-F238E27FC236}">
                <a16:creationId xmlns:a16="http://schemas.microsoft.com/office/drawing/2014/main" id="{E44F0848-B081-1EB4-54CE-A4262714BD2C}"/>
              </a:ext>
            </a:extLst>
          </p:cNvPr>
          <p:cNvSpPr>
            <a:spLocks noGrp="1"/>
          </p:cNvSpPr>
          <p:nvPr>
            <p:ph type="body" sz="quarter" idx="14"/>
          </p:nvPr>
        </p:nvSpPr>
        <p:spPr/>
        <p:txBody>
          <a:bodyPr/>
          <a:lstStyle/>
          <a:p>
            <a:r>
              <a:rPr lang="en-US"/>
              <a:t>Created by</a:t>
            </a:r>
            <a:endParaRPr lang="en-US" dirty="0"/>
          </a:p>
        </p:txBody>
      </p:sp>
      <p:sp>
        <p:nvSpPr>
          <p:cNvPr id="5" name="Text Placeholder 4">
            <a:extLst>
              <a:ext uri="{FF2B5EF4-FFF2-40B4-BE49-F238E27FC236}">
                <a16:creationId xmlns:a16="http://schemas.microsoft.com/office/drawing/2014/main" id="{DAC5B7BB-086A-0BEE-471F-DC71F427D321}"/>
              </a:ext>
            </a:extLst>
          </p:cNvPr>
          <p:cNvSpPr>
            <a:spLocks noGrp="1"/>
          </p:cNvSpPr>
          <p:nvPr>
            <p:ph type="body" sz="quarter" idx="15"/>
          </p:nvPr>
        </p:nvSpPr>
        <p:spPr/>
        <p:txBody>
          <a:bodyPr/>
          <a:lstStyle/>
          <a:p>
            <a:r>
              <a:rPr lang="en-US"/>
              <a:t>Jörn Walter</a:t>
            </a:r>
            <a:endParaRPr lang="en-US" dirty="0"/>
          </a:p>
        </p:txBody>
      </p:sp>
      <p:pic>
        <p:nvPicPr>
          <p:cNvPr id="3" name="Bildplatzhalter 2">
            <a:extLst>
              <a:ext uri="{FF2B5EF4-FFF2-40B4-BE49-F238E27FC236}">
                <a16:creationId xmlns:a16="http://schemas.microsoft.com/office/drawing/2014/main" id="{5EA9664F-4E94-8C33-FA45-768F93A77C60}"/>
              </a:ext>
            </a:extLst>
          </p:cNvPr>
          <p:cNvPicPr>
            <a:picLocks noGrp="1" noChangeAspect="1"/>
          </p:cNvPicPr>
          <p:nvPr>
            <p:ph type="pic" sz="quarter" idx="13"/>
          </p:nvPr>
        </p:nvPicPr>
        <p:blipFill>
          <a:blip r:embed="rId2"/>
          <a:srcRect/>
          <a:stretch>
            <a:fillRect/>
          </a:stretch>
        </p:blipFill>
        <p:spPr/>
      </p:pic>
    </p:spTree>
    <p:extLst>
      <p:ext uri="{BB962C8B-B14F-4D97-AF65-F5344CB8AC3E}">
        <p14:creationId xmlns:p14="http://schemas.microsoft.com/office/powerpoint/2010/main" val="979534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E2A7D7-D539-8122-EDAB-77D3498C8E0E}"/>
              </a:ext>
            </a:extLst>
          </p:cNvPr>
          <p:cNvSpPr>
            <a:spLocks noGrp="1"/>
          </p:cNvSpPr>
          <p:nvPr>
            <p:ph type="title"/>
          </p:nvPr>
        </p:nvSpPr>
        <p:spPr/>
        <p:txBody>
          <a:bodyPr/>
          <a:lstStyle/>
          <a:p>
            <a:r>
              <a:rPr lang="de-DE"/>
              <a:t>DNS (Domain Name System)</a:t>
            </a:r>
          </a:p>
        </p:txBody>
      </p:sp>
      <p:sp>
        <p:nvSpPr>
          <p:cNvPr id="3" name="Textplatzhalter 2">
            <a:extLst>
              <a:ext uri="{FF2B5EF4-FFF2-40B4-BE49-F238E27FC236}">
                <a16:creationId xmlns:a16="http://schemas.microsoft.com/office/drawing/2014/main" id="{627DEA8E-9CB8-B598-1D6C-8E80195D0B74}"/>
              </a:ext>
            </a:extLst>
          </p:cNvPr>
          <p:cNvSpPr>
            <a:spLocks noGrp="1"/>
          </p:cNvSpPr>
          <p:nvPr>
            <p:ph type="body" sz="quarter" idx="13"/>
          </p:nvPr>
        </p:nvSpPr>
        <p:spPr/>
        <p:txBody>
          <a:bodyPr/>
          <a:lstStyle/>
          <a:p>
            <a:r>
              <a:rPr lang="de-DE"/>
              <a:t>Einführung in DNS</a:t>
            </a:r>
          </a:p>
        </p:txBody>
      </p:sp>
      <p:sp>
        <p:nvSpPr>
          <p:cNvPr id="4" name="Textplatzhalter 3">
            <a:extLst>
              <a:ext uri="{FF2B5EF4-FFF2-40B4-BE49-F238E27FC236}">
                <a16:creationId xmlns:a16="http://schemas.microsoft.com/office/drawing/2014/main" id="{0241110A-7710-9310-E386-0EEE56B841A2}"/>
              </a:ext>
            </a:extLst>
          </p:cNvPr>
          <p:cNvSpPr>
            <a:spLocks noGrp="1"/>
          </p:cNvSpPr>
          <p:nvPr>
            <p:ph type="body" sz="quarter" idx="14"/>
          </p:nvPr>
        </p:nvSpPr>
        <p:spPr/>
        <p:txBody>
          <a:bodyPr/>
          <a:lstStyle/>
          <a:p>
            <a:r>
              <a:rPr lang="de-DE"/>
              <a:t>Funktionsweise</a:t>
            </a:r>
          </a:p>
        </p:txBody>
      </p:sp>
      <p:sp>
        <p:nvSpPr>
          <p:cNvPr id="5" name="Textplatzhalter 4">
            <a:extLst>
              <a:ext uri="{FF2B5EF4-FFF2-40B4-BE49-F238E27FC236}">
                <a16:creationId xmlns:a16="http://schemas.microsoft.com/office/drawing/2014/main" id="{EFB20C66-FDB7-992E-EE11-72DE7ED503D5}"/>
              </a:ext>
            </a:extLst>
          </p:cNvPr>
          <p:cNvSpPr>
            <a:spLocks noGrp="1"/>
          </p:cNvSpPr>
          <p:nvPr>
            <p:ph type="body" sz="quarter" idx="15"/>
          </p:nvPr>
        </p:nvSpPr>
        <p:spPr/>
        <p:txBody>
          <a:bodyPr/>
          <a:lstStyle/>
          <a:p>
            <a:r>
              <a:rPr lang="de-DE"/>
              <a:t>Aufgabe</a:t>
            </a:r>
          </a:p>
        </p:txBody>
      </p:sp>
      <p:sp>
        <p:nvSpPr>
          <p:cNvPr id="6" name="Textplatzhalter 5">
            <a:extLst>
              <a:ext uri="{FF2B5EF4-FFF2-40B4-BE49-F238E27FC236}">
                <a16:creationId xmlns:a16="http://schemas.microsoft.com/office/drawing/2014/main" id="{0A41D69B-BD2E-F1A3-4847-FCEDA656CEE4}"/>
              </a:ext>
            </a:extLst>
          </p:cNvPr>
          <p:cNvSpPr>
            <a:spLocks noGrp="1"/>
          </p:cNvSpPr>
          <p:nvPr>
            <p:ph type="body" sz="quarter" idx="16"/>
          </p:nvPr>
        </p:nvSpPr>
        <p:spPr/>
        <p:txBody>
          <a:bodyPr/>
          <a:lstStyle/>
          <a:p>
            <a:r>
              <a:rPr lang="de-DE"/>
              <a:t>DNS ist ein System zur Übersetzung von Domainnamen in IP-Adressen. Es erleichtert die Namensauflösung im Internet und spielt eine zentrale Rolle bei der Kommunikation von Geräten über das Netzwerk.</a:t>
            </a:r>
          </a:p>
        </p:txBody>
      </p:sp>
      <p:sp>
        <p:nvSpPr>
          <p:cNvPr id="7" name="Textplatzhalter 6">
            <a:extLst>
              <a:ext uri="{FF2B5EF4-FFF2-40B4-BE49-F238E27FC236}">
                <a16:creationId xmlns:a16="http://schemas.microsoft.com/office/drawing/2014/main" id="{2CBD9398-3D4A-C941-65F2-DE96CB5024FD}"/>
              </a:ext>
            </a:extLst>
          </p:cNvPr>
          <p:cNvSpPr>
            <a:spLocks noGrp="1"/>
          </p:cNvSpPr>
          <p:nvPr>
            <p:ph type="body" sz="quarter" idx="17"/>
          </p:nvPr>
        </p:nvSpPr>
        <p:spPr/>
        <p:txBody>
          <a:bodyPr/>
          <a:lstStyle/>
          <a:p>
            <a:r>
              <a:rPr lang="de-DE"/>
              <a:t>DNS funktioniert, indem es eine hierarchische Struktur von autoritativen Servern verwendet, um Domainnamen auf IP-Adressen abzubilden. Dies geschieht über verschiedene DNS-Abfragen wie A-, AAAA-, CNAME- oder MX-Records.</a:t>
            </a:r>
          </a:p>
        </p:txBody>
      </p:sp>
      <p:sp>
        <p:nvSpPr>
          <p:cNvPr id="8" name="Textplatzhalter 7">
            <a:extLst>
              <a:ext uri="{FF2B5EF4-FFF2-40B4-BE49-F238E27FC236}">
                <a16:creationId xmlns:a16="http://schemas.microsoft.com/office/drawing/2014/main" id="{99F6E398-1722-D733-198D-D3C305FCEEFB}"/>
              </a:ext>
            </a:extLst>
          </p:cNvPr>
          <p:cNvSpPr>
            <a:spLocks noGrp="1"/>
          </p:cNvSpPr>
          <p:nvPr>
            <p:ph type="body" sz="quarter" idx="18"/>
          </p:nvPr>
        </p:nvSpPr>
        <p:spPr/>
        <p:txBody>
          <a:bodyPr/>
          <a:lstStyle/>
          <a:p>
            <a:r>
              <a:rPr lang="de-DE"/>
              <a:t>Die Hauptaufgabe von DNS besteht darin, die Namensauflösung für Domains zu ermöglichen und den Datenverkehr im Internet zu lenken. Es spielt eine Schlüsselrolle bei der Gewährleistung einer reibungslosen Kommunikation im Netzwerk.</a:t>
            </a:r>
          </a:p>
        </p:txBody>
      </p:sp>
    </p:spTree>
    <p:extLst>
      <p:ext uri="{BB962C8B-B14F-4D97-AF65-F5344CB8AC3E}">
        <p14:creationId xmlns:p14="http://schemas.microsoft.com/office/powerpoint/2010/main" val="1237527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CEA03A-F135-A014-120C-2067594B6286}"/>
              </a:ext>
            </a:extLst>
          </p:cNvPr>
          <p:cNvSpPr>
            <a:spLocks noGrp="1"/>
          </p:cNvSpPr>
          <p:nvPr>
            <p:ph type="title"/>
          </p:nvPr>
        </p:nvSpPr>
        <p:spPr/>
        <p:txBody>
          <a:bodyPr/>
          <a:lstStyle/>
          <a:p>
            <a:r>
              <a:rPr lang="de-DE"/>
              <a:t>DHCP (Dynamic Host Configuration Protocol)</a:t>
            </a:r>
          </a:p>
        </p:txBody>
      </p:sp>
      <p:sp>
        <p:nvSpPr>
          <p:cNvPr id="3" name="Textplatzhalter 2">
            <a:extLst>
              <a:ext uri="{FF2B5EF4-FFF2-40B4-BE49-F238E27FC236}">
                <a16:creationId xmlns:a16="http://schemas.microsoft.com/office/drawing/2014/main" id="{4B6642F4-FB87-E06E-C82E-2A94ADEF9BE7}"/>
              </a:ext>
            </a:extLst>
          </p:cNvPr>
          <p:cNvSpPr>
            <a:spLocks noGrp="1"/>
          </p:cNvSpPr>
          <p:nvPr>
            <p:ph type="body" sz="quarter" idx="13"/>
          </p:nvPr>
        </p:nvSpPr>
        <p:spPr/>
        <p:txBody>
          <a:bodyPr/>
          <a:lstStyle/>
          <a:p>
            <a:r>
              <a:rPr lang="de-DE"/>
              <a:t>Einführung in DHCP</a:t>
            </a:r>
          </a:p>
        </p:txBody>
      </p:sp>
      <p:sp>
        <p:nvSpPr>
          <p:cNvPr id="4" name="Textplatzhalter 3">
            <a:extLst>
              <a:ext uri="{FF2B5EF4-FFF2-40B4-BE49-F238E27FC236}">
                <a16:creationId xmlns:a16="http://schemas.microsoft.com/office/drawing/2014/main" id="{8E5B5CA4-EECC-A0E6-ED4B-436A792D1F5D}"/>
              </a:ext>
            </a:extLst>
          </p:cNvPr>
          <p:cNvSpPr>
            <a:spLocks noGrp="1"/>
          </p:cNvSpPr>
          <p:nvPr>
            <p:ph type="body" sz="quarter" idx="14"/>
          </p:nvPr>
        </p:nvSpPr>
        <p:spPr/>
        <p:txBody>
          <a:bodyPr/>
          <a:lstStyle/>
          <a:p>
            <a:r>
              <a:rPr lang="de-DE"/>
              <a:t>Automatisierung von IP-Adressenzuweisung</a:t>
            </a:r>
          </a:p>
        </p:txBody>
      </p:sp>
      <p:sp>
        <p:nvSpPr>
          <p:cNvPr id="5" name="Textplatzhalter 4">
            <a:extLst>
              <a:ext uri="{FF2B5EF4-FFF2-40B4-BE49-F238E27FC236}">
                <a16:creationId xmlns:a16="http://schemas.microsoft.com/office/drawing/2014/main" id="{C3A02CFF-95CC-D5C8-5D5A-464E6D0C28F9}"/>
              </a:ext>
            </a:extLst>
          </p:cNvPr>
          <p:cNvSpPr>
            <a:spLocks noGrp="1"/>
          </p:cNvSpPr>
          <p:nvPr>
            <p:ph type="body" sz="quarter" idx="15"/>
          </p:nvPr>
        </p:nvSpPr>
        <p:spPr/>
        <p:txBody>
          <a:bodyPr/>
          <a:lstStyle/>
          <a:p>
            <a:endParaRPr lang="de-DE"/>
          </a:p>
        </p:txBody>
      </p:sp>
      <p:sp>
        <p:nvSpPr>
          <p:cNvPr id="6" name="Textplatzhalter 5">
            <a:extLst>
              <a:ext uri="{FF2B5EF4-FFF2-40B4-BE49-F238E27FC236}">
                <a16:creationId xmlns:a16="http://schemas.microsoft.com/office/drawing/2014/main" id="{3E8AF06F-110D-D2F2-A8A2-F3BD1ACBAC2F}"/>
              </a:ext>
            </a:extLst>
          </p:cNvPr>
          <p:cNvSpPr>
            <a:spLocks noGrp="1"/>
          </p:cNvSpPr>
          <p:nvPr>
            <p:ph type="body" sz="quarter" idx="16"/>
          </p:nvPr>
        </p:nvSpPr>
        <p:spPr/>
        <p:txBody>
          <a:bodyPr/>
          <a:lstStyle/>
          <a:p>
            <a:r>
              <a:rPr lang="de-DE"/>
              <a:t>DHCP ist ein Protokoll, das die automatisierte Zuweisung von IP-Adressen, Subnetzmasken und anderen Netzwerkeinstellungen an Geräte in einem Netzwerk ermöglicht. Es vereinfacht die Verwaltung von IP-Adressen.</a:t>
            </a:r>
          </a:p>
        </p:txBody>
      </p:sp>
      <p:sp>
        <p:nvSpPr>
          <p:cNvPr id="7" name="Textplatzhalter 6">
            <a:extLst>
              <a:ext uri="{FF2B5EF4-FFF2-40B4-BE49-F238E27FC236}">
                <a16:creationId xmlns:a16="http://schemas.microsoft.com/office/drawing/2014/main" id="{23DAB0DC-3DCC-0E39-8244-41C8906CFBC5}"/>
              </a:ext>
            </a:extLst>
          </p:cNvPr>
          <p:cNvSpPr>
            <a:spLocks noGrp="1"/>
          </p:cNvSpPr>
          <p:nvPr>
            <p:ph type="body" sz="quarter" idx="17"/>
          </p:nvPr>
        </p:nvSpPr>
        <p:spPr/>
        <p:txBody>
          <a:bodyPr/>
          <a:lstStyle/>
          <a:p>
            <a:r>
              <a:rPr lang="de-DE"/>
              <a:t>DHCP automatisiert den Prozess der IP-Adressvergabe, indem es dynamische Zuweisungen von Adressen verwaltet. Dies erleichtert die Netzwerkkonfiguration und bietet Flexibilität bei Änderungen im Netzwerk.</a:t>
            </a:r>
          </a:p>
        </p:txBody>
      </p:sp>
      <p:sp>
        <p:nvSpPr>
          <p:cNvPr id="8" name="Textplatzhalter 7">
            <a:extLst>
              <a:ext uri="{FF2B5EF4-FFF2-40B4-BE49-F238E27FC236}">
                <a16:creationId xmlns:a16="http://schemas.microsoft.com/office/drawing/2014/main" id="{53E3C81E-19E1-C150-8470-62335AC91B36}"/>
              </a:ext>
            </a:extLst>
          </p:cNvPr>
          <p:cNvSpPr>
            <a:spLocks noGrp="1"/>
          </p:cNvSpPr>
          <p:nvPr>
            <p:ph type="body" sz="quarter" idx="18"/>
          </p:nvPr>
        </p:nvSpPr>
        <p:spPr/>
        <p:txBody>
          <a:bodyPr/>
          <a:lstStyle/>
          <a:p>
            <a:endParaRPr lang="de-DE"/>
          </a:p>
        </p:txBody>
      </p:sp>
    </p:spTree>
    <p:extLst>
      <p:ext uri="{BB962C8B-B14F-4D97-AF65-F5344CB8AC3E}">
        <p14:creationId xmlns:p14="http://schemas.microsoft.com/office/powerpoint/2010/main" val="2316761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F195F-67A2-EF3B-38BB-35B92F5A4472}"/>
              </a:ext>
            </a:extLst>
          </p:cNvPr>
          <p:cNvSpPr>
            <a:spLocks noGrp="1"/>
          </p:cNvSpPr>
          <p:nvPr>
            <p:ph type="title"/>
          </p:nvPr>
        </p:nvSpPr>
        <p:spPr/>
        <p:txBody>
          <a:bodyPr/>
          <a:lstStyle/>
          <a:p>
            <a:r>
              <a:rPr lang="de-DE"/>
              <a:t>Gemeinsame Konzepte</a:t>
            </a:r>
          </a:p>
        </p:txBody>
      </p:sp>
      <p:pic>
        <p:nvPicPr>
          <p:cNvPr id="9" name="Bildplatzhalter 8">
            <a:extLst>
              <a:ext uri="{FF2B5EF4-FFF2-40B4-BE49-F238E27FC236}">
                <a16:creationId xmlns:a16="http://schemas.microsoft.com/office/drawing/2014/main" id="{1D30303B-0027-EA64-C1FB-797DF988EBB6}"/>
              </a:ext>
            </a:extLst>
          </p:cNvPr>
          <p:cNvPicPr>
            <a:picLocks noGrp="1" noChangeAspect="1"/>
          </p:cNvPicPr>
          <p:nvPr>
            <p:ph type="pic" sz="quarter" idx="19"/>
          </p:nvPr>
        </p:nvPicPr>
        <p:blipFill>
          <a:blip r:embed="rId2"/>
          <a:srcRect l="7670" r="7670"/>
          <a:stretch>
            <a:fillRect/>
          </a:stretch>
        </p:blipFill>
        <p:spPr/>
      </p:pic>
      <p:sp>
        <p:nvSpPr>
          <p:cNvPr id="4" name="Textplatzhalter 3">
            <a:extLst>
              <a:ext uri="{FF2B5EF4-FFF2-40B4-BE49-F238E27FC236}">
                <a16:creationId xmlns:a16="http://schemas.microsoft.com/office/drawing/2014/main" id="{7491AE5D-DF11-C820-27F2-ED81B00D0AA5}"/>
              </a:ext>
            </a:extLst>
          </p:cNvPr>
          <p:cNvSpPr>
            <a:spLocks noGrp="1"/>
          </p:cNvSpPr>
          <p:nvPr>
            <p:ph type="body" sz="quarter" idx="21"/>
          </p:nvPr>
        </p:nvSpPr>
        <p:spPr/>
        <p:txBody>
          <a:bodyPr/>
          <a:lstStyle/>
          <a:p>
            <a:r>
              <a:rPr lang="de-DE"/>
              <a:t>Erklärung der Zusammenarbeit von DNS und DHCP</a:t>
            </a:r>
          </a:p>
        </p:txBody>
      </p:sp>
      <p:sp>
        <p:nvSpPr>
          <p:cNvPr id="5" name="Textplatzhalter 4">
            <a:extLst>
              <a:ext uri="{FF2B5EF4-FFF2-40B4-BE49-F238E27FC236}">
                <a16:creationId xmlns:a16="http://schemas.microsoft.com/office/drawing/2014/main" id="{CC9EB06B-77D9-7041-8D51-45E21E79F2BD}"/>
              </a:ext>
            </a:extLst>
          </p:cNvPr>
          <p:cNvSpPr>
            <a:spLocks noGrp="1"/>
          </p:cNvSpPr>
          <p:nvPr>
            <p:ph type="body" sz="quarter" idx="17"/>
          </p:nvPr>
        </p:nvSpPr>
        <p:spPr/>
        <p:txBody>
          <a:bodyPr/>
          <a:lstStyle/>
          <a:p>
            <a:r>
              <a:rPr lang="de-DE"/>
              <a:t>DNS und DHCP arbeiten zusammen, indem DNS die Namensauflösung bereitstellt, während DHCP die automatische Konfiguration von IP-Adressen und anderen Netzwerkeinstellungen übernimmt. Diese Zusammenarbeit ist entscheidend für ein effizientes Netzwerkmanagement.</a:t>
            </a:r>
          </a:p>
        </p:txBody>
      </p:sp>
      <p:sp>
        <p:nvSpPr>
          <p:cNvPr id="6" name="Textplatzhalter 5">
            <a:extLst>
              <a:ext uri="{FF2B5EF4-FFF2-40B4-BE49-F238E27FC236}">
                <a16:creationId xmlns:a16="http://schemas.microsoft.com/office/drawing/2014/main" id="{011787F5-6CE7-A0B5-B278-5B1ADDDE6085}"/>
              </a:ext>
            </a:extLst>
          </p:cNvPr>
          <p:cNvSpPr>
            <a:spLocks noGrp="1"/>
          </p:cNvSpPr>
          <p:nvPr>
            <p:ph type="body" sz="quarter" idx="18"/>
          </p:nvPr>
        </p:nvSpPr>
        <p:spPr/>
        <p:txBody>
          <a:bodyPr/>
          <a:lstStyle/>
          <a:p>
            <a:endParaRPr lang="de-DE"/>
          </a:p>
        </p:txBody>
      </p:sp>
      <p:sp>
        <p:nvSpPr>
          <p:cNvPr id="7" name="Textplatzhalter 6">
            <a:extLst>
              <a:ext uri="{FF2B5EF4-FFF2-40B4-BE49-F238E27FC236}">
                <a16:creationId xmlns:a16="http://schemas.microsoft.com/office/drawing/2014/main" id="{38105CD5-12D9-3A12-D315-99431D584B2C}"/>
              </a:ext>
            </a:extLst>
          </p:cNvPr>
          <p:cNvSpPr>
            <a:spLocks noGrp="1"/>
          </p:cNvSpPr>
          <p:nvPr>
            <p:ph type="body" sz="quarter" idx="20"/>
          </p:nvPr>
        </p:nvSpPr>
        <p:spPr/>
        <p:txBody>
          <a:bodyPr/>
          <a:lstStyle/>
          <a:p>
            <a:r>
              <a:rPr lang="de-DE"/>
              <a:t>Photos provided by Unsplash</a:t>
            </a:r>
          </a:p>
        </p:txBody>
      </p:sp>
      <p:sp>
        <p:nvSpPr>
          <p:cNvPr id="8" name="Textplatzhalter 7">
            <a:extLst>
              <a:ext uri="{FF2B5EF4-FFF2-40B4-BE49-F238E27FC236}">
                <a16:creationId xmlns:a16="http://schemas.microsoft.com/office/drawing/2014/main" id="{722402A9-08E0-DD68-3473-0B253E54FADD}"/>
              </a:ext>
            </a:extLst>
          </p:cNvPr>
          <p:cNvSpPr>
            <a:spLocks noGrp="1"/>
          </p:cNvSpPr>
          <p:nvPr>
            <p:ph type="body" sz="quarter" idx="22"/>
          </p:nvPr>
        </p:nvSpPr>
        <p:spPr/>
        <p:txBody>
          <a:bodyPr/>
          <a:lstStyle/>
          <a:p>
            <a:endParaRPr lang="de-DE"/>
          </a:p>
        </p:txBody>
      </p:sp>
    </p:spTree>
    <p:extLst>
      <p:ext uri="{BB962C8B-B14F-4D97-AF65-F5344CB8AC3E}">
        <p14:creationId xmlns:p14="http://schemas.microsoft.com/office/powerpoint/2010/main" val="1639650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3145536"/>
        </p:xfrm>
        <a:graphic>
          <a:graphicData uri="http://schemas.openxmlformats.org/drawingml/2006/table">
            <a:tbl>
              <a:tblPr/>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524256">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Eigenschaft</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DNS</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DHCP</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Funktion</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Namensauflösung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IP-Adresszuweisung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Manuelle Konfiguration</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Erforderlich</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Nicht erforderlich</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Statische Zuweisung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Ja</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Möglich</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Dynamische Zuweisung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Nein</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Standard</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extLst>
                  <a:ext uri="{0D108BD9-81ED-4DB2-BD59-A6C34878D82A}">
                    <a16:rowId xmlns:a16="http://schemas.microsoft.com/office/drawing/2014/main" val="10004"/>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Benötigt IP-Adresspool</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Nein</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Ja</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5"/>
                  </a:ext>
                </a:extLst>
              </a:tr>
            </a:tbl>
          </a:graphicData>
        </a:graphic>
      </p:graphicFrame>
      <p:sp>
        <p:nvSpPr>
          <p:cNvPr id="3" name="Text 0"/>
          <p:cNvSpPr/>
          <p:nvPr/>
        </p:nvSpPr>
        <p:spPr>
          <a:xfrm>
            <a:off x="914400" y="723900"/>
            <a:ext cx="10439400" cy="13208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800">
                <a:latin typeface="Poppins"/>
                <a:cs typeface="Poppins"/>
              </a:rPr>
              <a:t>DNS und DHCP Vergleich</a:t>
            </a:r>
            <a:endParaRPr lang="en-US" sz="4800" dirty="0">
              <a:latin typeface="Poppins"/>
              <a:cs typeface="Poppins"/>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BEAD1A-A0F3-7785-BE95-1BAAB17BFB55}"/>
              </a:ext>
            </a:extLst>
          </p:cNvPr>
          <p:cNvSpPr>
            <a:spLocks noGrp="1"/>
          </p:cNvSpPr>
          <p:nvPr>
            <p:ph type="title"/>
          </p:nvPr>
        </p:nvSpPr>
        <p:spPr/>
        <p:txBody>
          <a:bodyPr/>
          <a:lstStyle/>
          <a:p>
            <a:r>
              <a:rPr lang="de-DE"/>
              <a:t>DHCP-Lease-Prozess</a:t>
            </a:r>
          </a:p>
        </p:txBody>
      </p:sp>
      <p:sp>
        <p:nvSpPr>
          <p:cNvPr id="3" name="Textplatzhalter 2">
            <a:extLst>
              <a:ext uri="{FF2B5EF4-FFF2-40B4-BE49-F238E27FC236}">
                <a16:creationId xmlns:a16="http://schemas.microsoft.com/office/drawing/2014/main" id="{96BE3044-3669-0950-A622-A6B4B82EC4A6}"/>
              </a:ext>
            </a:extLst>
          </p:cNvPr>
          <p:cNvSpPr>
            <a:spLocks noGrp="1"/>
          </p:cNvSpPr>
          <p:nvPr>
            <p:ph type="body" sz="quarter" idx="13"/>
          </p:nvPr>
        </p:nvSpPr>
        <p:spPr/>
        <p:txBody>
          <a:bodyPr/>
          <a:lstStyle/>
          <a:p>
            <a:r>
              <a:rPr lang="de-DE"/>
              <a:t>Schritt-für-Schritt-Erklärung des DHCP-Lease-Prozesses</a:t>
            </a:r>
          </a:p>
        </p:txBody>
      </p:sp>
      <p:sp>
        <p:nvSpPr>
          <p:cNvPr id="4" name="Textplatzhalter 3">
            <a:extLst>
              <a:ext uri="{FF2B5EF4-FFF2-40B4-BE49-F238E27FC236}">
                <a16:creationId xmlns:a16="http://schemas.microsoft.com/office/drawing/2014/main" id="{A2F2AD44-87B1-F397-E230-A625FB70EA43}"/>
              </a:ext>
            </a:extLst>
          </p:cNvPr>
          <p:cNvSpPr>
            <a:spLocks noGrp="1"/>
          </p:cNvSpPr>
          <p:nvPr>
            <p:ph type="body" sz="quarter" idx="16"/>
          </p:nvPr>
        </p:nvSpPr>
        <p:spPr/>
        <p:txBody>
          <a:bodyPr/>
          <a:lstStyle/>
          <a:p>
            <a:r>
              <a:rPr lang="de-DE"/>
              <a:t>Der DHCP-Lease-Prozess beinhaltet die Anfrage einer IP-Adresse durch ein Gerät, die Zuweisung einer temporären Lease durch den DHCP-Server und die Erneuerung oder Freigabe der Lease nach Ablauf. Dieser Prozess ist essentiell für die IP-Adressvergabe im Netzwerk.</a:t>
            </a:r>
          </a:p>
        </p:txBody>
      </p:sp>
      <p:pic>
        <p:nvPicPr>
          <p:cNvPr id="7" name="Bildplatzhalter 6">
            <a:extLst>
              <a:ext uri="{FF2B5EF4-FFF2-40B4-BE49-F238E27FC236}">
                <a16:creationId xmlns:a16="http://schemas.microsoft.com/office/drawing/2014/main" id="{A7A6F8B2-B0E8-5868-3288-ED9DB6CBC5A0}"/>
              </a:ext>
            </a:extLst>
          </p:cNvPr>
          <p:cNvPicPr>
            <a:picLocks noGrp="1" noChangeAspect="1"/>
          </p:cNvPicPr>
          <p:nvPr>
            <p:ph type="pic" sz="quarter" idx="19"/>
          </p:nvPr>
        </p:nvPicPr>
        <p:blipFill>
          <a:blip r:embed="rId2"/>
          <a:srcRect l="30758" r="30758"/>
          <a:stretch>
            <a:fillRect/>
          </a:stretch>
        </p:blipFill>
        <p:spPr/>
      </p:pic>
      <p:sp>
        <p:nvSpPr>
          <p:cNvPr id="6" name="Textplatzhalter 5">
            <a:extLst>
              <a:ext uri="{FF2B5EF4-FFF2-40B4-BE49-F238E27FC236}">
                <a16:creationId xmlns:a16="http://schemas.microsoft.com/office/drawing/2014/main" id="{EDFD6EF1-C65A-1C36-9492-0DDD49656246}"/>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640500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497185-D069-634A-C3A2-388C1481B3DD}"/>
              </a:ext>
            </a:extLst>
          </p:cNvPr>
          <p:cNvSpPr>
            <a:spLocks noGrp="1"/>
          </p:cNvSpPr>
          <p:nvPr>
            <p:ph type="title"/>
          </p:nvPr>
        </p:nvSpPr>
        <p:spPr/>
        <p:txBody>
          <a:bodyPr/>
          <a:lstStyle/>
          <a:p>
            <a:r>
              <a:rPr lang="de-DE"/>
              <a:t>DNS-Auflösung</a:t>
            </a:r>
          </a:p>
        </p:txBody>
      </p:sp>
      <p:sp>
        <p:nvSpPr>
          <p:cNvPr id="3" name="Textplatzhalter 2">
            <a:extLst>
              <a:ext uri="{FF2B5EF4-FFF2-40B4-BE49-F238E27FC236}">
                <a16:creationId xmlns:a16="http://schemas.microsoft.com/office/drawing/2014/main" id="{0E88CB5B-E99A-8EEF-F6EE-63177F44989E}"/>
              </a:ext>
            </a:extLst>
          </p:cNvPr>
          <p:cNvSpPr>
            <a:spLocks noGrp="1"/>
          </p:cNvSpPr>
          <p:nvPr>
            <p:ph type="body" sz="quarter" idx="13"/>
          </p:nvPr>
        </p:nvSpPr>
        <p:spPr/>
        <p:txBody>
          <a:bodyPr/>
          <a:lstStyle/>
          <a:p>
            <a:r>
              <a:rPr lang="de-DE"/>
              <a:t>Erläuterung des DNS-Resolutionsprozesses</a:t>
            </a:r>
          </a:p>
        </p:txBody>
      </p:sp>
      <p:sp>
        <p:nvSpPr>
          <p:cNvPr id="4" name="Textplatzhalter 3">
            <a:extLst>
              <a:ext uri="{FF2B5EF4-FFF2-40B4-BE49-F238E27FC236}">
                <a16:creationId xmlns:a16="http://schemas.microsoft.com/office/drawing/2014/main" id="{1C60D129-F3E9-7867-7A37-C4B03EB86B23}"/>
              </a:ext>
            </a:extLst>
          </p:cNvPr>
          <p:cNvSpPr>
            <a:spLocks noGrp="1"/>
          </p:cNvSpPr>
          <p:nvPr>
            <p:ph type="body" sz="quarter" idx="16"/>
          </p:nvPr>
        </p:nvSpPr>
        <p:spPr/>
        <p:txBody>
          <a:bodyPr/>
          <a:lstStyle/>
          <a:p>
            <a:r>
              <a:rPr lang="de-DE"/>
              <a:t>Die DNS-Auflösung beinhaltet die Anfrage eines Domainnamens, die Weiterleitung an DNS-Server zur Namensauflösung und die Rückgabe der zugehörigen IP-Adresse. Dieser Prozess ist fundamental für die Kommunikation im Netzwerk.</a:t>
            </a:r>
          </a:p>
        </p:txBody>
      </p:sp>
      <p:pic>
        <p:nvPicPr>
          <p:cNvPr id="7" name="Bildplatzhalter 6">
            <a:extLst>
              <a:ext uri="{FF2B5EF4-FFF2-40B4-BE49-F238E27FC236}">
                <a16:creationId xmlns:a16="http://schemas.microsoft.com/office/drawing/2014/main" id="{A1BC72C7-D5B0-03AD-1620-060732CF3049}"/>
              </a:ext>
            </a:extLst>
          </p:cNvPr>
          <p:cNvPicPr>
            <a:picLocks noGrp="1" noChangeAspect="1"/>
          </p:cNvPicPr>
          <p:nvPr>
            <p:ph type="pic" sz="quarter" idx="19"/>
          </p:nvPr>
        </p:nvPicPr>
        <p:blipFill>
          <a:blip r:embed="rId2"/>
          <a:srcRect l="28148" r="28148"/>
          <a:stretch>
            <a:fillRect/>
          </a:stretch>
        </p:blipFill>
        <p:spPr/>
      </p:pic>
      <p:sp>
        <p:nvSpPr>
          <p:cNvPr id="6" name="Textplatzhalter 5">
            <a:extLst>
              <a:ext uri="{FF2B5EF4-FFF2-40B4-BE49-F238E27FC236}">
                <a16:creationId xmlns:a16="http://schemas.microsoft.com/office/drawing/2014/main" id="{E80BF0C8-7D81-1A63-3ABD-839D3427BB9A}"/>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2931819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A0E70C-EB6C-9445-28D3-461F50019E18}"/>
              </a:ext>
            </a:extLst>
          </p:cNvPr>
          <p:cNvSpPr>
            <a:spLocks noGrp="1"/>
          </p:cNvSpPr>
          <p:nvPr>
            <p:ph type="title"/>
          </p:nvPr>
        </p:nvSpPr>
        <p:spPr/>
        <p:txBody>
          <a:bodyPr/>
          <a:lstStyle/>
          <a:p>
            <a:r>
              <a:rPr lang="de-DE"/>
              <a:t>Vorteile der Integration</a:t>
            </a:r>
          </a:p>
        </p:txBody>
      </p:sp>
      <p:sp>
        <p:nvSpPr>
          <p:cNvPr id="3" name="Textplatzhalter 2">
            <a:extLst>
              <a:ext uri="{FF2B5EF4-FFF2-40B4-BE49-F238E27FC236}">
                <a16:creationId xmlns:a16="http://schemas.microsoft.com/office/drawing/2014/main" id="{13DEA441-E1E6-6AB5-C505-881439392283}"/>
              </a:ext>
            </a:extLst>
          </p:cNvPr>
          <p:cNvSpPr>
            <a:spLocks noGrp="1"/>
          </p:cNvSpPr>
          <p:nvPr>
            <p:ph type="body" sz="quarter" idx="13"/>
          </p:nvPr>
        </p:nvSpPr>
        <p:spPr>
          <a:xfrm>
            <a:off x="1066799" y="3013606"/>
            <a:ext cx="2917371" cy="743178"/>
          </a:xfrm>
        </p:spPr>
        <p:txBody>
          <a:bodyPr/>
          <a:lstStyle/>
          <a:p>
            <a:r>
              <a:rPr lang="de-DE" dirty="0"/>
              <a:t>Darstellung der Vorteile einer effektiven Zusammenarbeit von DNS und DHCP</a:t>
            </a:r>
          </a:p>
        </p:txBody>
      </p:sp>
      <p:sp>
        <p:nvSpPr>
          <p:cNvPr id="4" name="Textplatzhalter 3">
            <a:extLst>
              <a:ext uri="{FF2B5EF4-FFF2-40B4-BE49-F238E27FC236}">
                <a16:creationId xmlns:a16="http://schemas.microsoft.com/office/drawing/2014/main" id="{1F021FB4-7C8F-99B5-7E9F-39AF064D68E5}"/>
              </a:ext>
            </a:extLst>
          </p:cNvPr>
          <p:cNvSpPr>
            <a:spLocks noGrp="1"/>
          </p:cNvSpPr>
          <p:nvPr>
            <p:ph type="body" sz="quarter" idx="14"/>
          </p:nvPr>
        </p:nvSpPr>
        <p:spPr/>
        <p:txBody>
          <a:bodyPr/>
          <a:lstStyle/>
          <a:p>
            <a:endParaRPr lang="de-DE"/>
          </a:p>
        </p:txBody>
      </p:sp>
      <p:sp>
        <p:nvSpPr>
          <p:cNvPr id="5" name="Textplatzhalter 4">
            <a:extLst>
              <a:ext uri="{FF2B5EF4-FFF2-40B4-BE49-F238E27FC236}">
                <a16:creationId xmlns:a16="http://schemas.microsoft.com/office/drawing/2014/main" id="{10377FC7-A035-A053-5567-9AD76026D944}"/>
              </a:ext>
            </a:extLst>
          </p:cNvPr>
          <p:cNvSpPr>
            <a:spLocks noGrp="1"/>
          </p:cNvSpPr>
          <p:nvPr>
            <p:ph type="body" sz="quarter" idx="16"/>
          </p:nvPr>
        </p:nvSpPr>
        <p:spPr/>
        <p:txBody>
          <a:bodyPr/>
          <a:lstStyle/>
          <a:p>
            <a:r>
              <a:rPr lang="de-DE"/>
              <a:t>Die Integration von DNS und DHCP bietet effiziente Netzwerkkonfiguration, automatische IP-Adressvergabe, zentrale Verwaltung von Namensauflösung und Netzwerkeinstellungen sowie eine höhere Skalierbarkeit und Verfügbarkeit im Netzwerk.</a:t>
            </a:r>
          </a:p>
        </p:txBody>
      </p:sp>
      <p:sp>
        <p:nvSpPr>
          <p:cNvPr id="6" name="Textplatzhalter 5">
            <a:extLst>
              <a:ext uri="{FF2B5EF4-FFF2-40B4-BE49-F238E27FC236}">
                <a16:creationId xmlns:a16="http://schemas.microsoft.com/office/drawing/2014/main" id="{38A3E1F7-D5E9-F9DA-41DE-298D838D81F6}"/>
              </a:ext>
            </a:extLst>
          </p:cNvPr>
          <p:cNvSpPr>
            <a:spLocks noGrp="1"/>
          </p:cNvSpPr>
          <p:nvPr>
            <p:ph type="body" sz="quarter" idx="17"/>
          </p:nvPr>
        </p:nvSpPr>
        <p:spPr/>
        <p:txBody>
          <a:bodyPr/>
          <a:lstStyle/>
          <a:p>
            <a:endParaRPr lang="de-DE"/>
          </a:p>
        </p:txBody>
      </p:sp>
      <p:pic>
        <p:nvPicPr>
          <p:cNvPr id="9" name="Bildplatzhalter 8">
            <a:extLst>
              <a:ext uri="{FF2B5EF4-FFF2-40B4-BE49-F238E27FC236}">
                <a16:creationId xmlns:a16="http://schemas.microsoft.com/office/drawing/2014/main" id="{5643F854-61D6-5EB8-7C9B-EBFB5F98BF15}"/>
              </a:ext>
            </a:extLst>
          </p:cNvPr>
          <p:cNvPicPr>
            <a:picLocks noGrp="1" noChangeAspect="1"/>
          </p:cNvPicPr>
          <p:nvPr>
            <p:ph type="pic" sz="quarter" idx="19"/>
          </p:nvPr>
        </p:nvPicPr>
        <p:blipFill>
          <a:blip r:embed="rId2"/>
          <a:srcRect l="28148" r="28148"/>
          <a:stretch>
            <a:fillRect/>
          </a:stretch>
        </p:blipFill>
        <p:spPr/>
      </p:pic>
      <p:sp>
        <p:nvSpPr>
          <p:cNvPr id="8" name="Textplatzhalter 7">
            <a:extLst>
              <a:ext uri="{FF2B5EF4-FFF2-40B4-BE49-F238E27FC236}">
                <a16:creationId xmlns:a16="http://schemas.microsoft.com/office/drawing/2014/main" id="{50D5601C-56DC-9583-AA52-D382D9BAED4E}"/>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3739399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4025B4-44E1-ABE4-C3BD-A7A103FA2ADC}"/>
              </a:ext>
            </a:extLst>
          </p:cNvPr>
          <p:cNvSpPr>
            <a:spLocks noGrp="1"/>
          </p:cNvSpPr>
          <p:nvPr>
            <p:ph type="title"/>
          </p:nvPr>
        </p:nvSpPr>
        <p:spPr/>
        <p:txBody>
          <a:bodyPr/>
          <a:lstStyle/>
          <a:p>
            <a:r>
              <a:rPr lang="de-DE"/>
              <a:t>Häufige Probleme und Lösungen</a:t>
            </a:r>
          </a:p>
        </p:txBody>
      </p:sp>
      <p:sp>
        <p:nvSpPr>
          <p:cNvPr id="3" name="Textplatzhalter 2">
            <a:extLst>
              <a:ext uri="{FF2B5EF4-FFF2-40B4-BE49-F238E27FC236}">
                <a16:creationId xmlns:a16="http://schemas.microsoft.com/office/drawing/2014/main" id="{882B781F-5BE6-FA7C-E744-83FF88FF6D37}"/>
              </a:ext>
            </a:extLst>
          </p:cNvPr>
          <p:cNvSpPr>
            <a:spLocks noGrp="1"/>
          </p:cNvSpPr>
          <p:nvPr>
            <p:ph type="body" sz="quarter" idx="13"/>
          </p:nvPr>
        </p:nvSpPr>
        <p:spPr/>
        <p:txBody>
          <a:bodyPr/>
          <a:lstStyle/>
          <a:p>
            <a:r>
              <a:rPr lang="de-DE"/>
              <a:t>Auftretende Probleme bei der DNS-DHCP-Interaktion</a:t>
            </a:r>
          </a:p>
        </p:txBody>
      </p:sp>
      <p:sp>
        <p:nvSpPr>
          <p:cNvPr id="4" name="Textplatzhalter 3">
            <a:extLst>
              <a:ext uri="{FF2B5EF4-FFF2-40B4-BE49-F238E27FC236}">
                <a16:creationId xmlns:a16="http://schemas.microsoft.com/office/drawing/2014/main" id="{01F9DFC4-B079-303A-9C3C-B6E80C40DD41}"/>
              </a:ext>
            </a:extLst>
          </p:cNvPr>
          <p:cNvSpPr>
            <a:spLocks noGrp="1"/>
          </p:cNvSpPr>
          <p:nvPr>
            <p:ph type="body" sz="quarter" idx="14"/>
          </p:nvPr>
        </p:nvSpPr>
        <p:spPr/>
        <p:txBody>
          <a:bodyPr/>
          <a:lstStyle/>
          <a:p>
            <a:r>
              <a:rPr lang="de-DE"/>
              <a:t>Lösungen</a:t>
            </a:r>
          </a:p>
        </p:txBody>
      </p:sp>
      <p:sp>
        <p:nvSpPr>
          <p:cNvPr id="5" name="Textplatzhalter 4">
            <a:extLst>
              <a:ext uri="{FF2B5EF4-FFF2-40B4-BE49-F238E27FC236}">
                <a16:creationId xmlns:a16="http://schemas.microsoft.com/office/drawing/2014/main" id="{97721F5F-3613-F2AD-F52F-262459809D2C}"/>
              </a:ext>
            </a:extLst>
          </p:cNvPr>
          <p:cNvSpPr>
            <a:spLocks noGrp="1"/>
          </p:cNvSpPr>
          <p:nvPr>
            <p:ph type="body" sz="quarter" idx="15"/>
          </p:nvPr>
        </p:nvSpPr>
        <p:spPr/>
        <p:txBody>
          <a:bodyPr/>
          <a:lstStyle/>
          <a:p>
            <a:endParaRPr lang="de-DE"/>
          </a:p>
        </p:txBody>
      </p:sp>
      <p:sp>
        <p:nvSpPr>
          <p:cNvPr id="6" name="Textplatzhalter 5">
            <a:extLst>
              <a:ext uri="{FF2B5EF4-FFF2-40B4-BE49-F238E27FC236}">
                <a16:creationId xmlns:a16="http://schemas.microsoft.com/office/drawing/2014/main" id="{B429A43A-7753-F249-C05C-2FA37ADF746A}"/>
              </a:ext>
            </a:extLst>
          </p:cNvPr>
          <p:cNvSpPr>
            <a:spLocks noGrp="1"/>
          </p:cNvSpPr>
          <p:nvPr>
            <p:ph type="body" sz="quarter" idx="16"/>
          </p:nvPr>
        </p:nvSpPr>
        <p:spPr/>
        <p:txBody>
          <a:bodyPr/>
          <a:lstStyle/>
          <a:p>
            <a:r>
              <a:rPr lang="de-DE"/>
              <a:t>Häufige Probleme umfassen Konflikte bei der IP-Adressvergabe, Fehlkonfigurationen von DNS- oder DHCP-Servern sowie Ausfälle in der Namensauflösung. Diese können durch sorgfältiges Netzwerkdesign, Fehlerbehebung und Überwachung gelöst werden.</a:t>
            </a:r>
          </a:p>
        </p:txBody>
      </p:sp>
      <p:sp>
        <p:nvSpPr>
          <p:cNvPr id="7" name="Textplatzhalter 6">
            <a:extLst>
              <a:ext uri="{FF2B5EF4-FFF2-40B4-BE49-F238E27FC236}">
                <a16:creationId xmlns:a16="http://schemas.microsoft.com/office/drawing/2014/main" id="{7B961F24-3448-DA78-30B6-94E351B7E0D5}"/>
              </a:ext>
            </a:extLst>
          </p:cNvPr>
          <p:cNvSpPr>
            <a:spLocks noGrp="1"/>
          </p:cNvSpPr>
          <p:nvPr>
            <p:ph type="body" sz="quarter" idx="17"/>
          </p:nvPr>
        </p:nvSpPr>
        <p:spPr/>
        <p:txBody>
          <a:bodyPr/>
          <a:lstStyle/>
          <a:p>
            <a:r>
              <a:rPr lang="de-DE"/>
              <a:t>Lösungen für DNS-DHCP-Probleme beinhalten die Überprüfung von Konfigurationen, Neustart von Servern, Aktualisierung von Software und Implementierung von Redundanzmechanismen. Eine proaktive Herangehensweise minimiert Ausfallzeiten und Störungen im Netzwerk.</a:t>
            </a:r>
          </a:p>
        </p:txBody>
      </p:sp>
      <p:sp>
        <p:nvSpPr>
          <p:cNvPr id="8" name="Textplatzhalter 7">
            <a:extLst>
              <a:ext uri="{FF2B5EF4-FFF2-40B4-BE49-F238E27FC236}">
                <a16:creationId xmlns:a16="http://schemas.microsoft.com/office/drawing/2014/main" id="{4BABBCBE-71BE-9BFC-38C3-AE06620ACB6C}"/>
              </a:ext>
            </a:extLst>
          </p:cNvPr>
          <p:cNvSpPr>
            <a:spLocks noGrp="1"/>
          </p:cNvSpPr>
          <p:nvPr>
            <p:ph type="body" sz="quarter" idx="18"/>
          </p:nvPr>
        </p:nvSpPr>
        <p:spPr/>
        <p:txBody>
          <a:bodyPr/>
          <a:lstStyle/>
          <a:p>
            <a:endParaRPr lang="de-DE"/>
          </a:p>
        </p:txBody>
      </p:sp>
    </p:spTree>
    <p:extLst>
      <p:ext uri="{BB962C8B-B14F-4D97-AF65-F5344CB8AC3E}">
        <p14:creationId xmlns:p14="http://schemas.microsoft.com/office/powerpoint/2010/main" val="1612615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19023D-2605-06F4-21FB-0647D726B1E0}"/>
              </a:ext>
            </a:extLst>
          </p:cNvPr>
          <p:cNvSpPr>
            <a:spLocks noGrp="1"/>
          </p:cNvSpPr>
          <p:nvPr>
            <p:ph type="title"/>
          </p:nvPr>
        </p:nvSpPr>
        <p:spPr/>
        <p:txBody>
          <a:bodyPr/>
          <a:lstStyle/>
          <a:p>
            <a:r>
              <a:rPr lang="de-DE"/>
              <a:t>Zusammenfassung und Q&amp;A</a:t>
            </a:r>
          </a:p>
        </p:txBody>
      </p:sp>
      <p:sp>
        <p:nvSpPr>
          <p:cNvPr id="3" name="Textplatzhalter 2">
            <a:extLst>
              <a:ext uri="{FF2B5EF4-FFF2-40B4-BE49-F238E27FC236}">
                <a16:creationId xmlns:a16="http://schemas.microsoft.com/office/drawing/2014/main" id="{DB153695-9CA2-5D15-62A6-EF1C789DCD3E}"/>
              </a:ext>
            </a:extLst>
          </p:cNvPr>
          <p:cNvSpPr>
            <a:spLocks noGrp="1"/>
          </p:cNvSpPr>
          <p:nvPr>
            <p:ph type="body" sz="quarter" idx="13"/>
          </p:nvPr>
        </p:nvSpPr>
        <p:spPr/>
        <p:txBody>
          <a:bodyPr/>
          <a:lstStyle/>
          <a:p>
            <a:r>
              <a:rPr lang="de-DE"/>
              <a:t>Zusammenfassung der wichtigsten Punkte und offene Fragen</a:t>
            </a:r>
          </a:p>
        </p:txBody>
      </p:sp>
      <p:sp>
        <p:nvSpPr>
          <p:cNvPr id="4" name="Textplatzhalter 3">
            <a:extLst>
              <a:ext uri="{FF2B5EF4-FFF2-40B4-BE49-F238E27FC236}">
                <a16:creationId xmlns:a16="http://schemas.microsoft.com/office/drawing/2014/main" id="{81BAC0DD-295E-735C-89ED-BA2AF03EBA27}"/>
              </a:ext>
            </a:extLst>
          </p:cNvPr>
          <p:cNvSpPr>
            <a:spLocks noGrp="1"/>
          </p:cNvSpPr>
          <p:nvPr>
            <p:ph type="body" sz="quarter" idx="16"/>
          </p:nvPr>
        </p:nvSpPr>
        <p:spPr/>
        <p:txBody>
          <a:bodyPr/>
          <a:lstStyle/>
          <a:p>
            <a:r>
              <a:rPr lang="de-DE"/>
              <a:t>DNS und DHCP sind wesentliche Protokolle für die Netzwerkkommunikation. Ihre Zusammenarbeit ermöglicht effiziente Namensauflösung und automatisierte IP-Adressvergabe. Offene Fragen werden nun beantwortet.</a:t>
            </a:r>
          </a:p>
        </p:txBody>
      </p:sp>
      <p:pic>
        <p:nvPicPr>
          <p:cNvPr id="7" name="Bildplatzhalter 6">
            <a:extLst>
              <a:ext uri="{FF2B5EF4-FFF2-40B4-BE49-F238E27FC236}">
                <a16:creationId xmlns:a16="http://schemas.microsoft.com/office/drawing/2014/main" id="{74987B0E-DCFC-3D4D-B403-CC6E2507F23D}"/>
              </a:ext>
            </a:extLst>
          </p:cNvPr>
          <p:cNvPicPr>
            <a:picLocks noGrp="1" noChangeAspect="1"/>
          </p:cNvPicPr>
          <p:nvPr>
            <p:ph type="pic" sz="quarter" idx="19"/>
          </p:nvPr>
        </p:nvPicPr>
        <p:blipFill>
          <a:blip r:embed="rId2"/>
          <a:srcRect l="833" r="833"/>
          <a:stretch>
            <a:fillRect/>
          </a:stretch>
        </p:blipFill>
        <p:spPr/>
      </p:pic>
      <p:sp>
        <p:nvSpPr>
          <p:cNvPr id="6" name="Textplatzhalter 5">
            <a:extLst>
              <a:ext uri="{FF2B5EF4-FFF2-40B4-BE49-F238E27FC236}">
                <a16:creationId xmlns:a16="http://schemas.microsoft.com/office/drawing/2014/main" id="{B42BB984-FFE1-8BA4-4AA1-82D8016A636A}"/>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211735303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rra">
  <a:themeElements>
    <a:clrScheme name="Custom 3">
      <a:dk1>
        <a:srgbClr val="000000"/>
      </a:dk1>
      <a:lt1>
        <a:srgbClr val="FFFFFF"/>
      </a:lt1>
      <a:dk2>
        <a:srgbClr val="718DB2"/>
      </a:dk2>
      <a:lt2>
        <a:srgbClr val="FEFFFF"/>
      </a:lt2>
      <a:accent1>
        <a:srgbClr val="5E5E5E"/>
      </a:accent1>
      <a:accent2>
        <a:srgbClr val="E7E6E6"/>
      </a:accent2>
      <a:accent3>
        <a:srgbClr val="D7CDC8"/>
      </a:accent3>
      <a:accent4>
        <a:srgbClr val="AFA5A0"/>
      </a:accent4>
      <a:accent5>
        <a:srgbClr val="918787"/>
      </a:accent5>
      <a:accent6>
        <a:srgbClr val="556969"/>
      </a:accent6>
      <a:hlink>
        <a:srgbClr val="3758C1"/>
      </a:hlink>
      <a:folHlink>
        <a:srgbClr val="0053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C894099-0333-4F0D-AAE3-DAE3652CE465}">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512</Words>
  <Application>Microsoft Office PowerPoint</Application>
  <PresentationFormat>Breitbild</PresentationFormat>
  <Paragraphs>60</Paragraphs>
  <Slides>10</Slides>
  <Notes>1</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10</vt:i4>
      </vt:variant>
    </vt:vector>
  </HeadingPairs>
  <TitlesOfParts>
    <vt:vector size="18" baseType="lpstr">
      <vt:lpstr>Aptos</vt:lpstr>
      <vt:lpstr>Aptos Display</vt:lpstr>
      <vt:lpstr>Arial</vt:lpstr>
      <vt:lpstr>Calibri</vt:lpstr>
      <vt:lpstr>Poppins</vt:lpstr>
      <vt:lpstr>Poppins SemiBold</vt:lpstr>
      <vt:lpstr>Office</vt:lpstr>
      <vt:lpstr>Terra</vt:lpstr>
      <vt:lpstr>Was ist DNS und DHCP und wie arbeiten diese zusammen?</vt:lpstr>
      <vt:lpstr>DNS (Domain Name System)</vt:lpstr>
      <vt:lpstr>DHCP (Dynamic Host Configuration Protocol)</vt:lpstr>
      <vt:lpstr>Gemeinsame Konzepte</vt:lpstr>
      <vt:lpstr>PowerPoint-Präsentation</vt:lpstr>
      <vt:lpstr>DHCP-Lease-Prozess</vt:lpstr>
      <vt:lpstr>DNS-Auflösung</vt:lpstr>
      <vt:lpstr>Vorteile der Integration</vt:lpstr>
      <vt:lpstr>Häufige Probleme und Lösungen</vt:lpstr>
      <vt:lpstr>Zusammenfassung und 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2024-08-05T07:57:35Z</dcterms:created>
  <dcterms:modified xsi:type="dcterms:W3CDTF">2024-08-05T08:00:18Z</dcterms:modified>
</cp:coreProperties>
</file>