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1"/>
  </p:notesMasterIdLst>
  <p:sldIdLst>
    <p:sldId id="264" r:id="rId3"/>
    <p:sldId id="265" r:id="rId4"/>
    <p:sldId id="266" r:id="rId5"/>
    <p:sldId id="267" r:id="rId6"/>
    <p:sldId id="256" r:id="rId7"/>
    <p:sldId id="268" r:id="rId8"/>
    <p:sldId id="269" r:id="rId9"/>
    <p:sldId id="270"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85" d="100"/>
          <a:sy n="85" d="100"/>
        </p:scale>
        <p:origin x="114" y="10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AFA5A0"/>
              </a:solidFill>
              <a:effectLst/>
            </c:spPr>
            <c:extLst>
              <c:ext xmlns:c16="http://schemas.microsoft.com/office/drawing/2014/chart" uri="{C3380CC4-5D6E-409C-BE32-E72D297353CC}">
                <c16:uniqueId val="{00000001-3CEE-4268-AB9E-4FB40AFBA8C3}"/>
              </c:ext>
            </c:extLst>
          </c:dPt>
          <c:dPt>
            <c:idx val="1"/>
            <c:bubble3D val="0"/>
            <c:spPr>
              <a:solidFill>
                <a:srgbClr val="F0F0F0"/>
              </a:solidFill>
              <a:effectLst/>
            </c:spPr>
            <c:extLst>
              <c:ext xmlns:c16="http://schemas.microsoft.com/office/drawing/2014/chart" uri="{C3380CC4-5D6E-409C-BE32-E72D297353CC}">
                <c16:uniqueId val="{00000003-3CEE-4268-AB9E-4FB40AFBA8C3}"/>
              </c:ext>
            </c:extLst>
          </c:dPt>
          <c:cat>
            <c:strRef>
              <c:f>Sheet1!$A$2:$A$3</c:f>
              <c:strCache>
                <c:ptCount val="2"/>
                <c:pt idx="0">
                  <c:v>Unternehmen, die PAC nutzen</c:v>
                </c:pt>
              </c:strCache>
            </c:strRef>
          </c:cat>
          <c:val>
            <c:numRef>
              <c:f>Sheet1!$B$2:$B$3</c:f>
              <c:numCache>
                <c:formatCode>General</c:formatCode>
                <c:ptCount val="2"/>
                <c:pt idx="0">
                  <c:v>0.5</c:v>
                </c:pt>
                <c:pt idx="1">
                  <c:v>0.5</c:v>
                </c:pt>
              </c:numCache>
            </c:numRef>
          </c:val>
          <c:extLst>
            <c:ext xmlns:c16="http://schemas.microsoft.com/office/drawing/2014/chart" uri="{C3380CC4-5D6E-409C-BE32-E72D297353CC}">
              <c16:uniqueId val="{00000004-3CEE-4268-AB9E-4FB40AFBA8C3}"/>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AFA5A0"/>
              </a:solidFill>
              <a:effectLst/>
            </c:spPr>
            <c:extLst>
              <c:ext xmlns:c16="http://schemas.microsoft.com/office/drawing/2014/chart" uri="{C3380CC4-5D6E-409C-BE32-E72D297353CC}">
                <c16:uniqueId val="{00000001-674D-4E24-9A4C-D796C832E573}"/>
              </c:ext>
            </c:extLst>
          </c:dPt>
          <c:dPt>
            <c:idx val="1"/>
            <c:bubble3D val="0"/>
            <c:spPr>
              <a:solidFill>
                <a:srgbClr val="F0F0F0"/>
              </a:solidFill>
              <a:effectLst/>
            </c:spPr>
            <c:extLst>
              <c:ext xmlns:c16="http://schemas.microsoft.com/office/drawing/2014/chart" uri="{C3380CC4-5D6E-409C-BE32-E72D297353CC}">
                <c16:uniqueId val="{00000003-674D-4E24-9A4C-D796C832E573}"/>
              </c:ext>
            </c:extLst>
          </c:dPt>
          <c:cat>
            <c:strRef>
              <c:f>Sheet1!$A$2:$A$3</c:f>
              <c:strCache>
                <c:ptCount val="2"/>
                <c:pt idx="0">
                  <c:v>Sicherheitsbedrohungen reduziert</c:v>
                </c:pt>
              </c:strCache>
            </c:strRef>
          </c:cat>
          <c:val>
            <c:numRef>
              <c:f>Sheet1!$B$2:$B$3</c:f>
              <c:numCache>
                <c:formatCode>General</c:formatCode>
                <c:ptCount val="2"/>
                <c:pt idx="0">
                  <c:v>0.3</c:v>
                </c:pt>
                <c:pt idx="1">
                  <c:v>0.7</c:v>
                </c:pt>
              </c:numCache>
            </c:numRef>
          </c:val>
          <c:extLst>
            <c:ext xmlns:c16="http://schemas.microsoft.com/office/drawing/2014/chart" uri="{C3380CC4-5D6E-409C-BE32-E72D297353CC}">
              <c16:uniqueId val="{00000004-674D-4E24-9A4C-D796C832E573}"/>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AFA5A0"/>
              </a:solidFill>
              <a:effectLst/>
            </c:spPr>
            <c:extLst>
              <c:ext xmlns:c16="http://schemas.microsoft.com/office/drawing/2014/chart" uri="{C3380CC4-5D6E-409C-BE32-E72D297353CC}">
                <c16:uniqueId val="{00000001-979A-425E-B3AB-1661D0A77CF8}"/>
              </c:ext>
            </c:extLst>
          </c:dPt>
          <c:dPt>
            <c:idx val="1"/>
            <c:bubble3D val="0"/>
            <c:spPr>
              <a:solidFill>
                <a:srgbClr val="F0F0F0"/>
              </a:solidFill>
              <a:effectLst/>
            </c:spPr>
            <c:extLst>
              <c:ext xmlns:c16="http://schemas.microsoft.com/office/drawing/2014/chart" uri="{C3380CC4-5D6E-409C-BE32-E72D297353CC}">
                <c16:uniqueId val="{00000003-979A-425E-B3AB-1661D0A77CF8}"/>
              </c:ext>
            </c:extLst>
          </c:dPt>
          <c:cat>
            <c:strRef>
              <c:f>Sheet1!$A$2:$A$3</c:f>
              <c:strCache>
                <c:ptCount val="2"/>
                <c:pt idx="0">
                  <c:v>Integrationsrate</c:v>
                </c:pt>
              </c:strCache>
            </c:strRef>
          </c:cat>
          <c:val>
            <c:numRef>
              <c:f>Sheet1!$B$2:$B$3</c:f>
              <c:numCache>
                <c:formatCode>General</c:formatCode>
                <c:ptCount val="2"/>
                <c:pt idx="0">
                  <c:v>0.2</c:v>
                </c:pt>
                <c:pt idx="1">
                  <c:v>0.8</c:v>
                </c:pt>
              </c:numCache>
            </c:numRef>
          </c:val>
          <c:extLst>
            <c:ext xmlns:c16="http://schemas.microsoft.com/office/drawing/2014/chart" uri="{C3380CC4-5D6E-409C-BE32-E72D297353CC}">
              <c16:uniqueId val="{00000004-979A-425E-B3AB-1661D0A77CF8}"/>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856D95-6D6A-4EB1-AD8F-44CD4A4D72C3}" type="datetimeFigureOut">
              <a:rPr lang="de-DE" smtClean="0"/>
              <a:t>08.08.2024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7AA5F4-FEFE-443A-B8C9-6AE7605EA071}" type="slidenum">
              <a:rPr lang="de-DE" smtClean="0"/>
              <a:t>‹Nr.›</a:t>
            </a:fld>
            <a:endParaRPr lang="de-DE"/>
          </a:p>
        </p:txBody>
      </p:sp>
    </p:spTree>
    <p:extLst>
      <p:ext uri="{BB962C8B-B14F-4D97-AF65-F5344CB8AC3E}">
        <p14:creationId xmlns:p14="http://schemas.microsoft.com/office/powerpoint/2010/main" val="719950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85B151-080B-12F2-2ECA-1690350BF58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061F3CE-49CC-C38D-181C-01E4D221B8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A3917281-7EC1-9B5E-25D7-A1629A25D2E4}"/>
              </a:ext>
            </a:extLst>
          </p:cNvPr>
          <p:cNvSpPr>
            <a:spLocks noGrp="1"/>
          </p:cNvSpPr>
          <p:nvPr>
            <p:ph type="dt" sz="half" idx="10"/>
          </p:nvPr>
        </p:nvSpPr>
        <p:spPr/>
        <p:txBody>
          <a:bodyPr/>
          <a:lstStyle/>
          <a:p>
            <a:fld id="{39B7D289-93FA-40E1-8AD6-1ABE09E6CC01}" type="datetimeFigureOut">
              <a:rPr lang="de-DE" smtClean="0"/>
              <a:t>08.08.2024</a:t>
            </a:fld>
            <a:endParaRPr lang="de-DE"/>
          </a:p>
        </p:txBody>
      </p:sp>
      <p:sp>
        <p:nvSpPr>
          <p:cNvPr id="5" name="Fußzeilenplatzhalter 4">
            <a:extLst>
              <a:ext uri="{FF2B5EF4-FFF2-40B4-BE49-F238E27FC236}">
                <a16:creationId xmlns:a16="http://schemas.microsoft.com/office/drawing/2014/main" id="{E8D52EB9-8040-3B46-FC64-787D0C939B3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CCD487B-F061-FA35-F25D-C8AB912DA1B1}"/>
              </a:ext>
            </a:extLst>
          </p:cNvPr>
          <p:cNvSpPr>
            <a:spLocks noGrp="1"/>
          </p:cNvSpPr>
          <p:nvPr>
            <p:ph type="sldNum" sz="quarter" idx="12"/>
          </p:nvPr>
        </p:nvSpPr>
        <p:spPr/>
        <p:txBody>
          <a:bodyPr/>
          <a:lstStyle/>
          <a:p>
            <a:fld id="{43079F50-E039-4597-B4CD-49DF55152131}" type="slidenum">
              <a:rPr lang="de-DE" smtClean="0"/>
              <a:t>‹Nr.›</a:t>
            </a:fld>
            <a:endParaRPr lang="de-DE"/>
          </a:p>
        </p:txBody>
      </p:sp>
    </p:spTree>
    <p:extLst>
      <p:ext uri="{BB962C8B-B14F-4D97-AF65-F5344CB8AC3E}">
        <p14:creationId xmlns:p14="http://schemas.microsoft.com/office/powerpoint/2010/main" val="1123431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1A3B03-284A-F6E0-A437-0A8918CBB12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61063F4-C963-D482-842E-F6FC942E386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BC8B943-EAF5-3340-51B2-62E5E7327226}"/>
              </a:ext>
            </a:extLst>
          </p:cNvPr>
          <p:cNvSpPr>
            <a:spLocks noGrp="1"/>
          </p:cNvSpPr>
          <p:nvPr>
            <p:ph type="dt" sz="half" idx="10"/>
          </p:nvPr>
        </p:nvSpPr>
        <p:spPr/>
        <p:txBody>
          <a:bodyPr/>
          <a:lstStyle/>
          <a:p>
            <a:fld id="{39B7D289-93FA-40E1-8AD6-1ABE09E6CC01}" type="datetimeFigureOut">
              <a:rPr lang="de-DE" smtClean="0"/>
              <a:t>08.08.2024</a:t>
            </a:fld>
            <a:endParaRPr lang="de-DE"/>
          </a:p>
        </p:txBody>
      </p:sp>
      <p:sp>
        <p:nvSpPr>
          <p:cNvPr id="5" name="Fußzeilenplatzhalter 4">
            <a:extLst>
              <a:ext uri="{FF2B5EF4-FFF2-40B4-BE49-F238E27FC236}">
                <a16:creationId xmlns:a16="http://schemas.microsoft.com/office/drawing/2014/main" id="{FFF3FB73-FCDB-CA70-A39A-4D8875C085F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5B7DF1C-34CE-3C67-1E06-254A0F1C8D67}"/>
              </a:ext>
            </a:extLst>
          </p:cNvPr>
          <p:cNvSpPr>
            <a:spLocks noGrp="1"/>
          </p:cNvSpPr>
          <p:nvPr>
            <p:ph type="sldNum" sz="quarter" idx="12"/>
          </p:nvPr>
        </p:nvSpPr>
        <p:spPr/>
        <p:txBody>
          <a:bodyPr/>
          <a:lstStyle/>
          <a:p>
            <a:fld id="{43079F50-E039-4597-B4CD-49DF55152131}" type="slidenum">
              <a:rPr lang="de-DE" smtClean="0"/>
              <a:t>‹Nr.›</a:t>
            </a:fld>
            <a:endParaRPr lang="de-DE"/>
          </a:p>
        </p:txBody>
      </p:sp>
    </p:spTree>
    <p:extLst>
      <p:ext uri="{BB962C8B-B14F-4D97-AF65-F5344CB8AC3E}">
        <p14:creationId xmlns:p14="http://schemas.microsoft.com/office/powerpoint/2010/main" val="1382422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3A6FC-9065-1D48-7CCD-7E9A2D940AB1}"/>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BD586AA7-3852-B88A-3FEE-078E99F4C3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D3DAF016-50AF-BFF1-1D72-D377BD537F76}"/>
              </a:ext>
            </a:extLst>
          </p:cNvPr>
          <p:cNvSpPr>
            <a:spLocks noGrp="1"/>
          </p:cNvSpPr>
          <p:nvPr>
            <p:ph type="dt" sz="half" idx="10"/>
          </p:nvPr>
        </p:nvSpPr>
        <p:spPr/>
        <p:txBody>
          <a:bodyPr/>
          <a:lstStyle/>
          <a:p>
            <a:fld id="{39B7D289-93FA-40E1-8AD6-1ABE09E6CC01}" type="datetimeFigureOut">
              <a:rPr lang="de-DE" smtClean="0"/>
              <a:t>08.08.2024</a:t>
            </a:fld>
            <a:endParaRPr lang="de-DE"/>
          </a:p>
        </p:txBody>
      </p:sp>
      <p:sp>
        <p:nvSpPr>
          <p:cNvPr id="5" name="Fußzeilenplatzhalter 4">
            <a:extLst>
              <a:ext uri="{FF2B5EF4-FFF2-40B4-BE49-F238E27FC236}">
                <a16:creationId xmlns:a16="http://schemas.microsoft.com/office/drawing/2014/main" id="{8D19D44C-FA80-722E-5CD7-629A6C9E878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5E5627E-6153-AD42-C9B1-299472568AD5}"/>
              </a:ext>
            </a:extLst>
          </p:cNvPr>
          <p:cNvSpPr>
            <a:spLocks noGrp="1"/>
          </p:cNvSpPr>
          <p:nvPr>
            <p:ph type="sldNum" sz="quarter" idx="12"/>
          </p:nvPr>
        </p:nvSpPr>
        <p:spPr/>
        <p:txBody>
          <a:bodyPr/>
          <a:lstStyle/>
          <a:p>
            <a:fld id="{43079F50-E039-4597-B4CD-49DF55152131}" type="slidenum">
              <a:rPr lang="de-DE" smtClean="0"/>
              <a:t>‹Nr.›</a:t>
            </a:fld>
            <a:endParaRPr lang="de-DE"/>
          </a:p>
        </p:txBody>
      </p:sp>
    </p:spTree>
    <p:extLst>
      <p:ext uri="{BB962C8B-B14F-4D97-AF65-F5344CB8AC3E}">
        <p14:creationId xmlns:p14="http://schemas.microsoft.com/office/powerpoint/2010/main" val="2826307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5C9A2A-A0B9-531C-6264-BD65D1D0495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9DD3832-FFB0-FC96-E7A9-2370337E5DF6}"/>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B1A82DD-0551-938E-AF54-D1874FFF7E0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60FFD3AA-4AA6-1C86-A5B2-00385F3EC019}"/>
              </a:ext>
            </a:extLst>
          </p:cNvPr>
          <p:cNvSpPr>
            <a:spLocks noGrp="1"/>
          </p:cNvSpPr>
          <p:nvPr>
            <p:ph type="dt" sz="half" idx="10"/>
          </p:nvPr>
        </p:nvSpPr>
        <p:spPr/>
        <p:txBody>
          <a:bodyPr/>
          <a:lstStyle/>
          <a:p>
            <a:fld id="{39B7D289-93FA-40E1-8AD6-1ABE09E6CC01}" type="datetimeFigureOut">
              <a:rPr lang="de-DE" smtClean="0"/>
              <a:t>08.08.2024</a:t>
            </a:fld>
            <a:endParaRPr lang="de-DE"/>
          </a:p>
        </p:txBody>
      </p:sp>
      <p:sp>
        <p:nvSpPr>
          <p:cNvPr id="6" name="Fußzeilenplatzhalter 5">
            <a:extLst>
              <a:ext uri="{FF2B5EF4-FFF2-40B4-BE49-F238E27FC236}">
                <a16:creationId xmlns:a16="http://schemas.microsoft.com/office/drawing/2014/main" id="{0C1CDEFF-A7D7-0A98-4305-8CF8850754B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0D95B44-8576-F0B6-3D3B-BA2F306BD62C}"/>
              </a:ext>
            </a:extLst>
          </p:cNvPr>
          <p:cNvSpPr>
            <a:spLocks noGrp="1"/>
          </p:cNvSpPr>
          <p:nvPr>
            <p:ph type="sldNum" sz="quarter" idx="12"/>
          </p:nvPr>
        </p:nvSpPr>
        <p:spPr/>
        <p:txBody>
          <a:bodyPr/>
          <a:lstStyle/>
          <a:p>
            <a:fld id="{43079F50-E039-4597-B4CD-49DF55152131}" type="slidenum">
              <a:rPr lang="de-DE" smtClean="0"/>
              <a:t>‹Nr.›</a:t>
            </a:fld>
            <a:endParaRPr lang="de-DE"/>
          </a:p>
        </p:txBody>
      </p:sp>
    </p:spTree>
    <p:extLst>
      <p:ext uri="{BB962C8B-B14F-4D97-AF65-F5344CB8AC3E}">
        <p14:creationId xmlns:p14="http://schemas.microsoft.com/office/powerpoint/2010/main" val="2768075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9473DF-72EC-DCDE-A7CB-602FFD2DC464}"/>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C0A8B92-BD75-DA7E-E2A1-D4F1C195DA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333B9BDC-F7E2-0CBE-BF58-D17310752D6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90B5C73-7B8A-D0F7-8E50-FDD3D1336B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D2FE2C1E-6770-3F45-B2A5-90D04E150E7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834699F4-0209-94B0-72AB-308D4E4335B1}"/>
              </a:ext>
            </a:extLst>
          </p:cNvPr>
          <p:cNvSpPr>
            <a:spLocks noGrp="1"/>
          </p:cNvSpPr>
          <p:nvPr>
            <p:ph type="dt" sz="half" idx="10"/>
          </p:nvPr>
        </p:nvSpPr>
        <p:spPr/>
        <p:txBody>
          <a:bodyPr/>
          <a:lstStyle/>
          <a:p>
            <a:fld id="{39B7D289-93FA-40E1-8AD6-1ABE09E6CC01}" type="datetimeFigureOut">
              <a:rPr lang="de-DE" smtClean="0"/>
              <a:t>08.08.2024</a:t>
            </a:fld>
            <a:endParaRPr lang="de-DE"/>
          </a:p>
        </p:txBody>
      </p:sp>
      <p:sp>
        <p:nvSpPr>
          <p:cNvPr id="8" name="Fußzeilenplatzhalter 7">
            <a:extLst>
              <a:ext uri="{FF2B5EF4-FFF2-40B4-BE49-F238E27FC236}">
                <a16:creationId xmlns:a16="http://schemas.microsoft.com/office/drawing/2014/main" id="{6A9429FA-676F-52B7-F16C-DAF75B337D63}"/>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3F395E-108F-A985-38DA-000055EB3749}"/>
              </a:ext>
            </a:extLst>
          </p:cNvPr>
          <p:cNvSpPr>
            <a:spLocks noGrp="1"/>
          </p:cNvSpPr>
          <p:nvPr>
            <p:ph type="sldNum" sz="quarter" idx="12"/>
          </p:nvPr>
        </p:nvSpPr>
        <p:spPr/>
        <p:txBody>
          <a:bodyPr/>
          <a:lstStyle/>
          <a:p>
            <a:fld id="{43079F50-E039-4597-B4CD-49DF55152131}" type="slidenum">
              <a:rPr lang="de-DE" smtClean="0"/>
              <a:t>‹Nr.›</a:t>
            </a:fld>
            <a:endParaRPr lang="de-DE"/>
          </a:p>
        </p:txBody>
      </p:sp>
    </p:spTree>
    <p:extLst>
      <p:ext uri="{BB962C8B-B14F-4D97-AF65-F5344CB8AC3E}">
        <p14:creationId xmlns:p14="http://schemas.microsoft.com/office/powerpoint/2010/main" val="2498735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BF07D8-D66F-8462-8637-D5C357E2451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BFDE125E-8E90-AA5A-B2D3-AA497C2F3979}"/>
              </a:ext>
            </a:extLst>
          </p:cNvPr>
          <p:cNvSpPr>
            <a:spLocks noGrp="1"/>
          </p:cNvSpPr>
          <p:nvPr>
            <p:ph type="dt" sz="half" idx="10"/>
          </p:nvPr>
        </p:nvSpPr>
        <p:spPr/>
        <p:txBody>
          <a:bodyPr/>
          <a:lstStyle/>
          <a:p>
            <a:fld id="{39B7D289-93FA-40E1-8AD6-1ABE09E6CC01}" type="datetimeFigureOut">
              <a:rPr lang="de-DE" smtClean="0"/>
              <a:t>08.08.2024</a:t>
            </a:fld>
            <a:endParaRPr lang="de-DE"/>
          </a:p>
        </p:txBody>
      </p:sp>
      <p:sp>
        <p:nvSpPr>
          <p:cNvPr id="4" name="Fußzeilenplatzhalter 3">
            <a:extLst>
              <a:ext uri="{FF2B5EF4-FFF2-40B4-BE49-F238E27FC236}">
                <a16:creationId xmlns:a16="http://schemas.microsoft.com/office/drawing/2014/main" id="{5ABA3534-5288-E46D-6007-87064A5D422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11725FB-8DF6-5AAC-A555-D5A05508849A}"/>
              </a:ext>
            </a:extLst>
          </p:cNvPr>
          <p:cNvSpPr>
            <a:spLocks noGrp="1"/>
          </p:cNvSpPr>
          <p:nvPr>
            <p:ph type="sldNum" sz="quarter" idx="12"/>
          </p:nvPr>
        </p:nvSpPr>
        <p:spPr/>
        <p:txBody>
          <a:bodyPr/>
          <a:lstStyle/>
          <a:p>
            <a:fld id="{43079F50-E039-4597-B4CD-49DF55152131}" type="slidenum">
              <a:rPr lang="de-DE" smtClean="0"/>
              <a:t>‹Nr.›</a:t>
            </a:fld>
            <a:endParaRPr lang="de-DE"/>
          </a:p>
        </p:txBody>
      </p:sp>
    </p:spTree>
    <p:extLst>
      <p:ext uri="{BB962C8B-B14F-4D97-AF65-F5344CB8AC3E}">
        <p14:creationId xmlns:p14="http://schemas.microsoft.com/office/powerpoint/2010/main" val="2593118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90B2CFEF-103C-00FC-FD43-7A74767BA8D4}"/>
              </a:ext>
            </a:extLst>
          </p:cNvPr>
          <p:cNvSpPr>
            <a:spLocks noGrp="1"/>
          </p:cNvSpPr>
          <p:nvPr>
            <p:ph type="dt" sz="half" idx="10"/>
          </p:nvPr>
        </p:nvSpPr>
        <p:spPr/>
        <p:txBody>
          <a:bodyPr/>
          <a:lstStyle/>
          <a:p>
            <a:fld id="{39B7D289-93FA-40E1-8AD6-1ABE09E6CC01}" type="datetimeFigureOut">
              <a:rPr lang="de-DE" smtClean="0"/>
              <a:t>08.08.2024</a:t>
            </a:fld>
            <a:endParaRPr lang="de-DE"/>
          </a:p>
        </p:txBody>
      </p:sp>
      <p:sp>
        <p:nvSpPr>
          <p:cNvPr id="3" name="Fußzeilenplatzhalter 2">
            <a:extLst>
              <a:ext uri="{FF2B5EF4-FFF2-40B4-BE49-F238E27FC236}">
                <a16:creationId xmlns:a16="http://schemas.microsoft.com/office/drawing/2014/main" id="{F35BA8F6-E22E-473E-4643-F7EA94A68ED0}"/>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5E52ECC2-6B97-5ED4-2340-A37BB7C86315}"/>
              </a:ext>
            </a:extLst>
          </p:cNvPr>
          <p:cNvSpPr>
            <a:spLocks noGrp="1"/>
          </p:cNvSpPr>
          <p:nvPr>
            <p:ph type="sldNum" sz="quarter" idx="12"/>
          </p:nvPr>
        </p:nvSpPr>
        <p:spPr/>
        <p:txBody>
          <a:bodyPr/>
          <a:lstStyle/>
          <a:p>
            <a:fld id="{43079F50-E039-4597-B4CD-49DF55152131}" type="slidenum">
              <a:rPr lang="de-DE" smtClean="0"/>
              <a:t>‹Nr.›</a:t>
            </a:fld>
            <a:endParaRPr lang="de-DE"/>
          </a:p>
        </p:txBody>
      </p:sp>
    </p:spTree>
    <p:extLst>
      <p:ext uri="{BB962C8B-B14F-4D97-AF65-F5344CB8AC3E}">
        <p14:creationId xmlns:p14="http://schemas.microsoft.com/office/powerpoint/2010/main" val="50746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997EC0-A1A0-2618-6D9C-E75D4E9BB45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3F576959-C23E-56A1-C19E-2964B68F8F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B21D269-B314-61F7-F15C-64C905FC9B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4052CF7-3472-2C1B-EAA4-FA8E5DA79E7C}"/>
              </a:ext>
            </a:extLst>
          </p:cNvPr>
          <p:cNvSpPr>
            <a:spLocks noGrp="1"/>
          </p:cNvSpPr>
          <p:nvPr>
            <p:ph type="dt" sz="half" idx="10"/>
          </p:nvPr>
        </p:nvSpPr>
        <p:spPr/>
        <p:txBody>
          <a:bodyPr/>
          <a:lstStyle/>
          <a:p>
            <a:fld id="{39B7D289-93FA-40E1-8AD6-1ABE09E6CC01}" type="datetimeFigureOut">
              <a:rPr lang="de-DE" smtClean="0"/>
              <a:t>08.08.2024</a:t>
            </a:fld>
            <a:endParaRPr lang="de-DE"/>
          </a:p>
        </p:txBody>
      </p:sp>
      <p:sp>
        <p:nvSpPr>
          <p:cNvPr id="6" name="Fußzeilenplatzhalter 5">
            <a:extLst>
              <a:ext uri="{FF2B5EF4-FFF2-40B4-BE49-F238E27FC236}">
                <a16:creationId xmlns:a16="http://schemas.microsoft.com/office/drawing/2014/main" id="{D66D37E5-3725-AB4B-5B7D-7EDBE31D5AF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4F4FDEF-9949-F394-CD26-B19BB9F2F985}"/>
              </a:ext>
            </a:extLst>
          </p:cNvPr>
          <p:cNvSpPr>
            <a:spLocks noGrp="1"/>
          </p:cNvSpPr>
          <p:nvPr>
            <p:ph type="sldNum" sz="quarter" idx="12"/>
          </p:nvPr>
        </p:nvSpPr>
        <p:spPr/>
        <p:txBody>
          <a:bodyPr/>
          <a:lstStyle/>
          <a:p>
            <a:fld id="{43079F50-E039-4597-B4CD-49DF55152131}" type="slidenum">
              <a:rPr lang="de-DE" smtClean="0"/>
              <a:t>‹Nr.›</a:t>
            </a:fld>
            <a:endParaRPr lang="de-DE"/>
          </a:p>
        </p:txBody>
      </p:sp>
    </p:spTree>
    <p:extLst>
      <p:ext uri="{BB962C8B-B14F-4D97-AF65-F5344CB8AC3E}">
        <p14:creationId xmlns:p14="http://schemas.microsoft.com/office/powerpoint/2010/main" val="948564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0B6D11-D6AC-DC18-F38B-B996462691A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5738B2F-D337-1072-F855-075CBC026C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4F26DA9-FDB8-D719-16B3-8F52FF2CD3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2844E34-B25C-69FE-6669-0B7865A284C7}"/>
              </a:ext>
            </a:extLst>
          </p:cNvPr>
          <p:cNvSpPr>
            <a:spLocks noGrp="1"/>
          </p:cNvSpPr>
          <p:nvPr>
            <p:ph type="dt" sz="half" idx="10"/>
          </p:nvPr>
        </p:nvSpPr>
        <p:spPr/>
        <p:txBody>
          <a:bodyPr/>
          <a:lstStyle/>
          <a:p>
            <a:fld id="{39B7D289-93FA-40E1-8AD6-1ABE09E6CC01}" type="datetimeFigureOut">
              <a:rPr lang="de-DE" smtClean="0"/>
              <a:t>08.08.2024</a:t>
            </a:fld>
            <a:endParaRPr lang="de-DE"/>
          </a:p>
        </p:txBody>
      </p:sp>
      <p:sp>
        <p:nvSpPr>
          <p:cNvPr id="6" name="Fußzeilenplatzhalter 5">
            <a:extLst>
              <a:ext uri="{FF2B5EF4-FFF2-40B4-BE49-F238E27FC236}">
                <a16:creationId xmlns:a16="http://schemas.microsoft.com/office/drawing/2014/main" id="{CC8F7C80-EF21-A2DF-C0A3-6C57DD5629C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3BD0700-253E-FBF5-C233-4845BDBB89FC}"/>
              </a:ext>
            </a:extLst>
          </p:cNvPr>
          <p:cNvSpPr>
            <a:spLocks noGrp="1"/>
          </p:cNvSpPr>
          <p:nvPr>
            <p:ph type="sldNum" sz="quarter" idx="12"/>
          </p:nvPr>
        </p:nvSpPr>
        <p:spPr/>
        <p:txBody>
          <a:bodyPr/>
          <a:lstStyle/>
          <a:p>
            <a:fld id="{43079F50-E039-4597-B4CD-49DF55152131}" type="slidenum">
              <a:rPr lang="de-DE" smtClean="0"/>
              <a:t>‹Nr.›</a:t>
            </a:fld>
            <a:endParaRPr lang="de-DE"/>
          </a:p>
        </p:txBody>
      </p:sp>
    </p:spTree>
    <p:extLst>
      <p:ext uri="{BB962C8B-B14F-4D97-AF65-F5344CB8AC3E}">
        <p14:creationId xmlns:p14="http://schemas.microsoft.com/office/powerpoint/2010/main" val="485938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F87FE0-1377-6FC7-B280-FC49EB009C6D}"/>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C2926EB3-19C8-5E3E-DA91-BAE77F6DC81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58CCF49-4214-C490-86E3-3F786609CF25}"/>
              </a:ext>
            </a:extLst>
          </p:cNvPr>
          <p:cNvSpPr>
            <a:spLocks noGrp="1"/>
          </p:cNvSpPr>
          <p:nvPr>
            <p:ph type="dt" sz="half" idx="10"/>
          </p:nvPr>
        </p:nvSpPr>
        <p:spPr/>
        <p:txBody>
          <a:bodyPr/>
          <a:lstStyle/>
          <a:p>
            <a:fld id="{39B7D289-93FA-40E1-8AD6-1ABE09E6CC01}" type="datetimeFigureOut">
              <a:rPr lang="de-DE" smtClean="0"/>
              <a:t>08.08.2024</a:t>
            </a:fld>
            <a:endParaRPr lang="de-DE"/>
          </a:p>
        </p:txBody>
      </p:sp>
      <p:sp>
        <p:nvSpPr>
          <p:cNvPr id="5" name="Fußzeilenplatzhalter 4">
            <a:extLst>
              <a:ext uri="{FF2B5EF4-FFF2-40B4-BE49-F238E27FC236}">
                <a16:creationId xmlns:a16="http://schemas.microsoft.com/office/drawing/2014/main" id="{7936D79F-E669-BD75-C578-591A03A9B79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B2D06D2-EC2B-850A-1599-5630B2B66D61}"/>
              </a:ext>
            </a:extLst>
          </p:cNvPr>
          <p:cNvSpPr>
            <a:spLocks noGrp="1"/>
          </p:cNvSpPr>
          <p:nvPr>
            <p:ph type="sldNum" sz="quarter" idx="12"/>
          </p:nvPr>
        </p:nvSpPr>
        <p:spPr/>
        <p:txBody>
          <a:bodyPr/>
          <a:lstStyle/>
          <a:p>
            <a:fld id="{43079F50-E039-4597-B4CD-49DF55152131}" type="slidenum">
              <a:rPr lang="de-DE" smtClean="0"/>
              <a:t>‹Nr.›</a:t>
            </a:fld>
            <a:endParaRPr lang="de-DE"/>
          </a:p>
        </p:txBody>
      </p:sp>
    </p:spTree>
    <p:extLst>
      <p:ext uri="{BB962C8B-B14F-4D97-AF65-F5344CB8AC3E}">
        <p14:creationId xmlns:p14="http://schemas.microsoft.com/office/powerpoint/2010/main" val="3058557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85102C9-62EA-9067-DB1D-2A9B15DA545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4663D3D0-1509-F391-7D8F-50CB56CFBBD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633007D-F1F6-9B3B-D918-771E4DCB73F5}"/>
              </a:ext>
            </a:extLst>
          </p:cNvPr>
          <p:cNvSpPr>
            <a:spLocks noGrp="1"/>
          </p:cNvSpPr>
          <p:nvPr>
            <p:ph type="dt" sz="half" idx="10"/>
          </p:nvPr>
        </p:nvSpPr>
        <p:spPr/>
        <p:txBody>
          <a:bodyPr/>
          <a:lstStyle/>
          <a:p>
            <a:fld id="{39B7D289-93FA-40E1-8AD6-1ABE09E6CC01}" type="datetimeFigureOut">
              <a:rPr lang="de-DE" smtClean="0"/>
              <a:t>08.08.2024</a:t>
            </a:fld>
            <a:endParaRPr lang="de-DE"/>
          </a:p>
        </p:txBody>
      </p:sp>
      <p:sp>
        <p:nvSpPr>
          <p:cNvPr id="5" name="Fußzeilenplatzhalter 4">
            <a:extLst>
              <a:ext uri="{FF2B5EF4-FFF2-40B4-BE49-F238E27FC236}">
                <a16:creationId xmlns:a16="http://schemas.microsoft.com/office/drawing/2014/main" id="{B878384D-E0B5-1A08-B3C4-2334A5DE080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1542651-240E-6447-6935-FCDF12B0A3D6}"/>
              </a:ext>
            </a:extLst>
          </p:cNvPr>
          <p:cNvSpPr>
            <a:spLocks noGrp="1"/>
          </p:cNvSpPr>
          <p:nvPr>
            <p:ph type="sldNum" sz="quarter" idx="12"/>
          </p:nvPr>
        </p:nvSpPr>
        <p:spPr/>
        <p:txBody>
          <a:bodyPr/>
          <a:lstStyle/>
          <a:p>
            <a:fld id="{43079F50-E039-4597-B4CD-49DF55152131}" type="slidenum">
              <a:rPr lang="de-DE" smtClean="0"/>
              <a:t>‹Nr.›</a:t>
            </a:fld>
            <a:endParaRPr lang="de-DE"/>
          </a:p>
        </p:txBody>
      </p:sp>
    </p:spTree>
    <p:extLst>
      <p:ext uri="{BB962C8B-B14F-4D97-AF65-F5344CB8AC3E}">
        <p14:creationId xmlns:p14="http://schemas.microsoft.com/office/powerpoint/2010/main" val="1169630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239000" y="1485900"/>
            <a:ext cx="36576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4172760368"/>
      </p:ext>
    </p:extLst>
  </p:cSld>
  <p:clrMapOvr>
    <a:masterClrMapping/>
  </p:clrMapOvr>
  <p:extLst>
    <p:ext uri="{DCECCB84-F9BA-43D5-87BE-67443E8EF086}">
      <p15:sldGuideLst xmlns:p15="http://schemas.microsoft.com/office/powerpoint/2012/main">
        <p15:guide id="1" orient="horz" pos="936">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672">
          <p15:clr>
            <a:srgbClr val="FBAE40"/>
          </p15:clr>
        </p15:guide>
        <p15:guide id="9" pos="3720">
          <p15:clr>
            <a:srgbClr val="FBAE40"/>
          </p15:clr>
        </p15:guide>
        <p15:guide id="10" pos="6360">
          <p15:clr>
            <a:srgbClr val="FBAE40"/>
          </p15:clr>
        </p15:guide>
        <p15:guide id="11" pos="71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B735EAF-8052-DDCD-6CEC-D825479BEFD3}"/>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4499428" y="796698"/>
            <a:ext cx="6854371"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7" name="Picture Placeholder 6">
            <a:extLst>
              <a:ext uri="{FF2B5EF4-FFF2-40B4-BE49-F238E27FC236}">
                <a16:creationId xmlns:a16="http://schemas.microsoft.com/office/drawing/2014/main" id="{DCB9F921-8097-7740-47FD-1905F9FE448C}"/>
              </a:ext>
            </a:extLst>
          </p:cNvPr>
          <p:cNvSpPr>
            <a:spLocks noGrp="1"/>
          </p:cNvSpPr>
          <p:nvPr>
            <p:ph type="pic" sz="quarter" idx="19"/>
          </p:nvPr>
        </p:nvSpPr>
        <p:spPr>
          <a:xfrm>
            <a:off x="0" y="0"/>
            <a:ext cx="4354513" cy="6858000"/>
          </a:xfrm>
        </p:spPr>
        <p:txBody>
          <a:bodyPr/>
          <a:lstStyle/>
          <a:p>
            <a:endParaRPr lang="en-US"/>
          </a:p>
        </p:txBody>
      </p:sp>
      <p:sp>
        <p:nvSpPr>
          <p:cNvPr id="9" name="Text Placeholder 7">
            <a:extLst>
              <a:ext uri="{FF2B5EF4-FFF2-40B4-BE49-F238E27FC236}">
                <a16:creationId xmlns:a16="http://schemas.microsoft.com/office/drawing/2014/main" id="{DEBCBD63-480F-D96C-B0DF-94EF264BA08C}"/>
              </a:ext>
            </a:extLst>
          </p:cNvPr>
          <p:cNvSpPr>
            <a:spLocks noGrp="1"/>
          </p:cNvSpPr>
          <p:nvPr>
            <p:ph type="body" sz="quarter" idx="21"/>
          </p:nvPr>
        </p:nvSpPr>
        <p:spPr>
          <a:xfrm>
            <a:off x="8280716" y="2676257"/>
            <a:ext cx="2917371" cy="743178"/>
          </a:xfrm>
        </p:spPr>
        <p:txBody>
          <a:bodyPr anchor="b" anchorCtr="0">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23F1D198-945D-C96D-60E9-C0AEC5E296ED}"/>
              </a:ext>
            </a:extLst>
          </p:cNvPr>
          <p:cNvSpPr>
            <a:spLocks noGrp="1"/>
          </p:cNvSpPr>
          <p:nvPr>
            <p:ph type="body" sz="quarter" idx="17"/>
          </p:nvPr>
        </p:nvSpPr>
        <p:spPr>
          <a:xfrm>
            <a:off x="8280717"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BDCD9B2A-F0BB-F9DB-CC75-2EC1683475F8}"/>
              </a:ext>
            </a:extLst>
          </p:cNvPr>
          <p:cNvSpPr>
            <a:spLocks noGrp="1"/>
          </p:cNvSpPr>
          <p:nvPr>
            <p:ph type="body" sz="quarter" idx="18"/>
          </p:nvPr>
        </p:nvSpPr>
        <p:spPr>
          <a:xfrm>
            <a:off x="4495800"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12">
            <a:extLst>
              <a:ext uri="{FF2B5EF4-FFF2-40B4-BE49-F238E27FC236}">
                <a16:creationId xmlns:a16="http://schemas.microsoft.com/office/drawing/2014/main" id="{68651C4C-4AD1-19DA-CC78-BEC58707B5AD}"/>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3" name="Text Placeholder 7">
            <a:extLst>
              <a:ext uri="{FF2B5EF4-FFF2-40B4-BE49-F238E27FC236}">
                <a16:creationId xmlns:a16="http://schemas.microsoft.com/office/drawing/2014/main" id="{12271BA1-38C2-A7FE-AC76-8EC49BFBBE35}"/>
              </a:ext>
            </a:extLst>
          </p:cNvPr>
          <p:cNvSpPr>
            <a:spLocks noGrp="1"/>
          </p:cNvSpPr>
          <p:nvPr>
            <p:ph type="body" sz="quarter" idx="22"/>
          </p:nvPr>
        </p:nvSpPr>
        <p:spPr>
          <a:xfrm>
            <a:off x="4495800" y="2676257"/>
            <a:ext cx="2917371" cy="743178"/>
          </a:xfrm>
        </p:spPr>
        <p:txBody>
          <a:bodyPr anchor="b" anchorCtr="0">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630785607"/>
      </p:ext>
    </p:extLst>
  </p:cSld>
  <p:clrMapOvr>
    <a:masterClrMapping/>
  </p:clrMapOvr>
  <p:extLst>
    <p:ext uri="{DCECCB84-F9BA-43D5-87BE-67443E8EF086}">
      <p15:sldGuideLst xmlns:p15="http://schemas.microsoft.com/office/powerpoint/2012/main">
        <p15:guide id="1" orient="horz" pos="840">
          <p15:clr>
            <a:srgbClr val="FBAE40"/>
          </p15:clr>
        </p15:guide>
        <p15:guide id="2" pos="2832">
          <p15:clr>
            <a:srgbClr val="FBAE40"/>
          </p15:clr>
        </p15:guide>
        <p15:guide id="3" orient="horz" pos="3744">
          <p15:clr>
            <a:srgbClr val="FBAE40"/>
          </p15:clr>
        </p15:guide>
        <p15:guide id="4" pos="6864">
          <p15:clr>
            <a:srgbClr val="FBAE40"/>
          </p15:clr>
        </p15:guide>
        <p15:guide id="5" pos="4560">
          <p15:clr>
            <a:srgbClr val="FBAE40"/>
          </p15:clr>
        </p15:guide>
        <p15:guide id="6" orient="horz" pos="1704">
          <p15:clr>
            <a:srgbClr val="FBAE40"/>
          </p15:clr>
        </p15:guide>
        <p15:guide id="7" orient="horz" pos="360">
          <p15:clr>
            <a:srgbClr val="FBAE40"/>
          </p15:clr>
        </p15:guide>
        <p15:guide id="9" pos="3720">
          <p15:clr>
            <a:srgbClr val="FBAE40"/>
          </p15:clr>
        </p15:guide>
        <p15:guide id="10" pos="6360">
          <p15:clr>
            <a:srgbClr val="FBAE40"/>
          </p15:clr>
        </p15:guide>
        <p15:guide id="11" pos="7152">
          <p15:clr>
            <a:srgbClr val="FBAE40"/>
          </p15:clr>
        </p15:guide>
        <p15:guide id="12" pos="2952">
          <p15:clr>
            <a:srgbClr val="FBAE40"/>
          </p15:clr>
        </p15:guide>
        <p15:guide id="13" pos="7056">
          <p15:clr>
            <a:srgbClr val="FBAE40"/>
          </p15:clr>
        </p15:guide>
        <p15:guide id="14" orient="horz" pos="24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7C7D43-1CC3-3332-AEFC-59ABB023F7AC}"/>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702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1848048577"/>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1032">
          <p15:clr>
            <a:srgbClr val="FBAE40"/>
          </p15:clr>
        </p15:guide>
        <p15:guide id="9" pos="3720">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6678385"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09600" y="584664"/>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09600" y="67175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9"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7696200" y="1"/>
            <a:ext cx="4495800" cy="6858000"/>
          </a:xfrm>
        </p:spPr>
        <p:txBody>
          <a:bodyPr/>
          <a:lstStyle/>
          <a:p>
            <a:endParaRPr lang="en-US" dirty="0"/>
          </a:p>
        </p:txBody>
      </p:sp>
      <p:sp>
        <p:nvSpPr>
          <p:cNvPr id="15" name="Text Placeholder 12">
            <a:extLst>
              <a:ext uri="{FF2B5EF4-FFF2-40B4-BE49-F238E27FC236}">
                <a16:creationId xmlns:a16="http://schemas.microsoft.com/office/drawing/2014/main" id="{273C4E42-511B-EB94-CA0A-051B1A4A918D}"/>
              </a:ext>
            </a:extLst>
          </p:cNvPr>
          <p:cNvSpPr>
            <a:spLocks noGrp="1"/>
          </p:cNvSpPr>
          <p:nvPr>
            <p:ph type="body" sz="quarter" idx="20"/>
          </p:nvPr>
        </p:nvSpPr>
        <p:spPr>
          <a:xfrm>
            <a:off x="495300" y="6573838"/>
            <a:ext cx="2870200" cy="284162"/>
          </a:xfrm>
        </p:spPr>
        <p:txBody>
          <a:bodyPr>
            <a:noAutofit/>
          </a:bodyPr>
          <a:lstStyle>
            <a:lvl1pPr marL="0" indent="0" algn="l">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245389909"/>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7" orient="horz" pos="360">
          <p15:clr>
            <a:srgbClr val="FBAE40"/>
          </p15:clr>
        </p15:guide>
        <p15:guide id="8" pos="1032">
          <p15:clr>
            <a:srgbClr val="FBAE40"/>
          </p15:clr>
        </p15:guide>
        <p15:guide id="9" pos="4848">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0AFB9-F87E-11AC-2B32-B5178FE34E78}"/>
              </a:ext>
            </a:extLst>
          </p:cNvPr>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71442" y="268927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919352225"/>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1032">
          <p15:clr>
            <a:srgbClr val="FBAE40"/>
          </p15:clr>
        </p15:guide>
        <p15:guide id="9" pos="3720">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414779-4CEE-EEAD-8A66-EE043E90B44F}"/>
              </a:ext>
            </a:extLst>
          </p:cNvPr>
          <p:cNvSpPr/>
          <p:nvPr userDrawn="1"/>
        </p:nvSpPr>
        <p:spPr>
          <a:xfrm>
            <a:off x="1611313" y="3215390"/>
            <a:ext cx="2638398" cy="36426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4235A04-C2C9-A7DC-3FE5-1E7D27C0E13D}"/>
              </a:ext>
            </a:extLst>
          </p:cNvPr>
          <p:cNvSpPr>
            <a:spLocks noGrp="1"/>
          </p:cNvSpPr>
          <p:nvPr>
            <p:ph type="pic" sz="quarter" idx="19"/>
          </p:nvPr>
        </p:nvSpPr>
        <p:spPr>
          <a:xfrm>
            <a:off x="914400" y="2627313"/>
            <a:ext cx="2525713" cy="3316287"/>
          </a:xfrm>
        </p:spPr>
        <p:txBody>
          <a:bodyPr/>
          <a:lstStyle/>
          <a:p>
            <a:endParaRPr lang="en-US"/>
          </a:p>
        </p:txBody>
      </p:sp>
      <p:sp>
        <p:nvSpPr>
          <p:cNvPr id="3" name="Text Placeholder 12">
            <a:extLst>
              <a:ext uri="{FF2B5EF4-FFF2-40B4-BE49-F238E27FC236}">
                <a16:creationId xmlns:a16="http://schemas.microsoft.com/office/drawing/2014/main" id="{7104C814-4179-5378-738C-F0AEB2D153F3}"/>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404326330"/>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655">
          <p15:clr>
            <a:srgbClr val="FBAE40"/>
          </p15:clr>
        </p15:guide>
        <p15:guide id="7" orient="horz" pos="360">
          <p15:clr>
            <a:srgbClr val="FBAE40"/>
          </p15:clr>
        </p15:guide>
        <p15:guide id="8" pos="1015">
          <p15:clr>
            <a:srgbClr val="FBAE40"/>
          </p15:clr>
        </p15:guide>
        <p15:guide id="9" pos="2167">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B883CC-094E-7039-9807-58F11002611B}"/>
              </a:ext>
            </a:extLst>
          </p:cNvPr>
          <p:cNvSpPr/>
          <p:nvPr userDrawn="1"/>
        </p:nvSpPr>
        <p:spPr>
          <a:xfrm>
            <a:off x="0" y="0"/>
            <a:ext cx="5358984"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1066800"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8FDDBBAD-B928-4819-64F5-80A5AECD71CB}"/>
              </a:ext>
            </a:extLst>
          </p:cNvPr>
          <p:cNvSpPr>
            <a:spLocks noGrp="1"/>
          </p:cNvSpPr>
          <p:nvPr>
            <p:ph type="pic" sz="quarter" idx="19"/>
          </p:nvPr>
        </p:nvSpPr>
        <p:spPr>
          <a:xfrm>
            <a:off x="4381500" y="2171699"/>
            <a:ext cx="2971800" cy="4549775"/>
          </a:xfrm>
        </p:spPr>
        <p:txBody>
          <a:bodyPr/>
          <a:lstStyle/>
          <a:p>
            <a:endParaRPr lang="en-US"/>
          </a:p>
        </p:txBody>
      </p:sp>
      <p:sp>
        <p:nvSpPr>
          <p:cNvPr id="3" name="Text Placeholder 12">
            <a:extLst>
              <a:ext uri="{FF2B5EF4-FFF2-40B4-BE49-F238E27FC236}">
                <a16:creationId xmlns:a16="http://schemas.microsoft.com/office/drawing/2014/main" id="{8B3586BE-78C6-E426-9F3C-F59381E5CD88}"/>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464081889"/>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5" pos="4632">
          <p15:clr>
            <a:srgbClr val="FBAE40"/>
          </p15:clr>
        </p15:guide>
        <p15:guide id="6" orient="horz" pos="1368">
          <p15:clr>
            <a:srgbClr val="FBAE40"/>
          </p15:clr>
        </p15:guide>
        <p15:guide id="7" orient="horz" pos="360">
          <p15:clr>
            <a:srgbClr val="FBAE40"/>
          </p15:clr>
        </p15:guide>
        <p15:guide id="9" pos="2760">
          <p15:clr>
            <a:srgbClr val="FBAE40"/>
          </p15:clr>
        </p15:guide>
        <p15:guide id="11" pos="7159">
          <p15:clr>
            <a:srgbClr val="FBAE40"/>
          </p15:clr>
        </p15:guide>
        <p15:guide id="12" pos="672">
          <p15:clr>
            <a:srgbClr val="FBAE40"/>
          </p15:clr>
        </p15:guide>
        <p15:guide id="14" orient="horz" pos="2448">
          <p15:clr>
            <a:srgbClr val="FBAE40"/>
          </p15:clr>
        </p15:guide>
        <p15:guide id="15" pos="705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949CF9-AE80-D4A2-E0FC-126A4E8ECBCB}"/>
              </a:ext>
            </a:extLst>
          </p:cNvPr>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32546" y="4618037"/>
            <a:ext cx="9314540" cy="1325563"/>
          </a:xfrm>
        </p:spPr>
        <p:txBody>
          <a:bodyPr anchor="b">
            <a:noAutofit/>
          </a:bodyPr>
          <a:lstStyle>
            <a:lvl1pPr algn="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7"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9"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2461991912"/>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5" pos="4560">
          <p15:clr>
            <a:srgbClr val="FBAE40"/>
          </p15:clr>
        </p15:guide>
        <p15:guide id="7" orient="horz" pos="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6678385"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09600" y="584664"/>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09600" y="67175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9" y="2674936"/>
            <a:ext cx="502920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5029200"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7696200" y="1"/>
            <a:ext cx="4495800" cy="6858000"/>
          </a:xfrm>
        </p:spPr>
        <p:txBody>
          <a:bodyPr/>
          <a:lstStyle/>
          <a:p>
            <a:endParaRPr lang="en-US" dirty="0"/>
          </a:p>
        </p:txBody>
      </p:sp>
      <p:sp>
        <p:nvSpPr>
          <p:cNvPr id="15" name="Text Placeholder 12">
            <a:extLst>
              <a:ext uri="{FF2B5EF4-FFF2-40B4-BE49-F238E27FC236}">
                <a16:creationId xmlns:a16="http://schemas.microsoft.com/office/drawing/2014/main" id="{273C4E42-511B-EB94-CA0A-051B1A4A918D}"/>
              </a:ext>
            </a:extLst>
          </p:cNvPr>
          <p:cNvSpPr>
            <a:spLocks noGrp="1"/>
          </p:cNvSpPr>
          <p:nvPr>
            <p:ph type="body" sz="quarter" idx="20"/>
          </p:nvPr>
        </p:nvSpPr>
        <p:spPr>
          <a:xfrm>
            <a:off x="495300" y="6573838"/>
            <a:ext cx="2870200" cy="284162"/>
          </a:xfrm>
        </p:spPr>
        <p:txBody>
          <a:bodyPr>
            <a:noAutofit/>
          </a:bodyPr>
          <a:lstStyle>
            <a:lvl1pPr marL="0" indent="0" algn="l">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911048288"/>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7" orient="horz" pos="360">
          <p15:clr>
            <a:srgbClr val="FBAE40"/>
          </p15:clr>
        </p15:guide>
        <p15:guide id="8" pos="1032">
          <p15:clr>
            <a:srgbClr val="FBAE40"/>
          </p15:clr>
        </p15:guide>
        <p15:guide id="9" pos="4848">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D960C-86A7-6728-9263-973B76A8FDB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26591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002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239000" y="1485900"/>
            <a:ext cx="36576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2824232365"/>
      </p:ext>
    </p:extLst>
  </p:cSld>
  <p:clrMapOvr>
    <a:masterClrMapping/>
  </p:clrMapOvr>
  <p:extLst>
    <p:ext uri="{DCECCB84-F9BA-43D5-87BE-67443E8EF086}">
      <p15:sldGuideLst xmlns:p15="http://schemas.microsoft.com/office/powerpoint/2012/main">
        <p15:guide id="1" orient="horz" pos="936">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672">
          <p15:clr>
            <a:srgbClr val="FBAE40"/>
          </p15:clr>
        </p15:guide>
        <p15:guide id="9" pos="3720">
          <p15:clr>
            <a:srgbClr val="FBAE40"/>
          </p15:clr>
        </p15:guide>
        <p15:guide id="10" pos="6360">
          <p15:clr>
            <a:srgbClr val="FBAE40"/>
          </p15:clr>
        </p15:guide>
        <p15:guide id="11" pos="715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3107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072B199-C9A1-C0EE-06EA-7C4BD97546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4FCEC85-0EB3-05A9-B829-98B39AC014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2A18B42-9D75-7754-950A-689A57BD89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B7D289-93FA-40E1-8AD6-1ABE09E6CC01}" type="datetimeFigureOut">
              <a:rPr lang="de-DE" smtClean="0"/>
              <a:t>08.08.2024</a:t>
            </a:fld>
            <a:endParaRPr lang="de-DE"/>
          </a:p>
        </p:txBody>
      </p:sp>
      <p:sp>
        <p:nvSpPr>
          <p:cNvPr id="5" name="Fußzeilenplatzhalter 4">
            <a:extLst>
              <a:ext uri="{FF2B5EF4-FFF2-40B4-BE49-F238E27FC236}">
                <a16:creationId xmlns:a16="http://schemas.microsoft.com/office/drawing/2014/main" id="{692ABFDD-92AF-0F7B-FC7A-D4F01747E1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D7E75F9D-EA76-15A3-9BB1-19B65A5352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3079F50-E039-4597-B4CD-49DF55152131}" type="slidenum">
              <a:rPr lang="de-DE" smtClean="0"/>
              <a:t>‹Nr.›</a:t>
            </a:fld>
            <a:endParaRPr lang="de-DE"/>
          </a:p>
        </p:txBody>
      </p:sp>
    </p:spTree>
    <p:extLst>
      <p:ext uri="{BB962C8B-B14F-4D97-AF65-F5344CB8AC3E}">
        <p14:creationId xmlns:p14="http://schemas.microsoft.com/office/powerpoint/2010/main" val="5116817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54C769-5B6E-5C22-9516-5D7BE462E3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23190F5-D493-CE67-ED1B-D761BFA699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725225E-A593-BBE5-FA35-2952DE6D56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812C0-D4F0-C345-96B4-1E8B918506AC}" type="datetimeFigureOut">
              <a:rPr lang="en-US" smtClean="0"/>
              <a:t>8/8/2024</a:t>
            </a:fld>
            <a:endParaRPr lang="en-US"/>
          </a:p>
        </p:txBody>
      </p:sp>
      <p:sp>
        <p:nvSpPr>
          <p:cNvPr id="6" name="Slide Number Placeholder 5">
            <a:extLst>
              <a:ext uri="{FF2B5EF4-FFF2-40B4-BE49-F238E27FC236}">
                <a16:creationId xmlns:a16="http://schemas.microsoft.com/office/drawing/2014/main" id="{BB730E95-9162-1956-4897-1AA052698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709E4-652E-524A-8D35-CF602AA44AAA}" type="slidenum">
              <a:rPr lang="en-US" smtClean="0"/>
              <a:t>‹Nr.›</a:t>
            </a:fld>
            <a:endParaRPr lang="en-US"/>
          </a:p>
        </p:txBody>
      </p:sp>
    </p:spTree>
    <p:extLst>
      <p:ext uri="{BB962C8B-B14F-4D97-AF65-F5344CB8AC3E}">
        <p14:creationId xmlns:p14="http://schemas.microsoft.com/office/powerpoint/2010/main" val="1679508059"/>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4" r:id="rId3"/>
    <p:sldLayoutId id="2147483665" r:id="rId4"/>
    <p:sldLayoutId id="2147483666" r:id="rId5"/>
    <p:sldLayoutId id="2147483667" r:id="rId6"/>
    <p:sldLayoutId id="2147483668" r:id="rId7"/>
    <p:sldLayoutId id="2147483669" r:id="rId8"/>
    <p:sldLayoutId id="2147483673" r:id="rId9"/>
    <p:sldLayoutId id="2147483670" r:id="rId10"/>
    <p:sldLayoutId id="2147483671" r:id="rId11"/>
    <p:sldLayoutId id="2147483660" r:id="rId12"/>
    <p:sldLayoutId id="2147483674" r:id="rId13"/>
  </p:sldLayoutIdLst>
  <p:txStyles>
    <p:titleStyle>
      <a:lvl1pPr algn="l" defTabSz="914400" rtl="0" eaLnBrk="1" latinLnBrk="0" hangingPunct="1">
        <a:lnSpc>
          <a:spcPct val="90000"/>
        </a:lnSpc>
        <a:spcBef>
          <a:spcPct val="0"/>
        </a:spcBef>
        <a:buNone/>
        <a:defRPr sz="4800" kern="1200">
          <a:solidFill>
            <a:schemeClr val="tx1">
              <a:lumMod val="85000"/>
              <a:lumOff val="15000"/>
            </a:schemeClr>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6144">
          <p15:clr>
            <a:srgbClr val="F26B43"/>
          </p15:clr>
        </p15:guide>
        <p15:guide id="4" pos="7416">
          <p15:clr>
            <a:srgbClr val="F26B43"/>
          </p15:clr>
        </p15:guide>
        <p15:guide id="5" pos="31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chart" Target="../charts/chart3.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536A1-1A23-FDCA-E791-278F673BA931}"/>
              </a:ext>
            </a:extLst>
          </p:cNvPr>
          <p:cNvSpPr>
            <a:spLocks noGrp="1"/>
          </p:cNvSpPr>
          <p:nvPr>
            <p:ph type="title"/>
          </p:nvPr>
        </p:nvSpPr>
        <p:spPr/>
        <p:txBody>
          <a:bodyPr/>
          <a:lstStyle/>
          <a:p>
            <a:r>
              <a:rPr lang="en-US"/>
              <a:t>Was ist Privilege Attribute Certificate (PAC)?</a:t>
            </a:r>
            <a:endParaRPr lang="en-US" dirty="0"/>
          </a:p>
        </p:txBody>
      </p:sp>
      <p:sp>
        <p:nvSpPr>
          <p:cNvPr id="4" name="Text Placeholder 3">
            <a:extLst>
              <a:ext uri="{FF2B5EF4-FFF2-40B4-BE49-F238E27FC236}">
                <a16:creationId xmlns:a16="http://schemas.microsoft.com/office/drawing/2014/main" id="{E44F0848-B081-1EB4-54CE-A4262714BD2C}"/>
              </a:ext>
            </a:extLst>
          </p:cNvPr>
          <p:cNvSpPr>
            <a:spLocks noGrp="1"/>
          </p:cNvSpPr>
          <p:nvPr>
            <p:ph type="body" sz="quarter" idx="14"/>
          </p:nvPr>
        </p:nvSpPr>
        <p:spPr/>
        <p:txBody>
          <a:bodyPr/>
          <a:lstStyle/>
          <a:p>
            <a:endParaRPr lang="en-US" dirty="0"/>
          </a:p>
        </p:txBody>
      </p:sp>
      <p:sp>
        <p:nvSpPr>
          <p:cNvPr id="5" name="Text Placeholder 4">
            <a:extLst>
              <a:ext uri="{FF2B5EF4-FFF2-40B4-BE49-F238E27FC236}">
                <a16:creationId xmlns:a16="http://schemas.microsoft.com/office/drawing/2014/main" id="{DAC5B7BB-086A-0BEE-471F-DC71F427D321}"/>
              </a:ext>
            </a:extLst>
          </p:cNvPr>
          <p:cNvSpPr>
            <a:spLocks noGrp="1"/>
          </p:cNvSpPr>
          <p:nvPr>
            <p:ph type="body" sz="quarter" idx="15"/>
          </p:nvPr>
        </p:nvSpPr>
        <p:spPr/>
        <p:txBody>
          <a:bodyPr/>
          <a:lstStyle/>
          <a:p>
            <a:r>
              <a:rPr lang="en-US"/>
              <a:t>Jörn Walter</a:t>
            </a:r>
            <a:endParaRPr lang="en-US" dirty="0"/>
          </a:p>
        </p:txBody>
      </p:sp>
      <p:pic>
        <p:nvPicPr>
          <p:cNvPr id="3" name="Bildplatzhalter 2">
            <a:extLst>
              <a:ext uri="{FF2B5EF4-FFF2-40B4-BE49-F238E27FC236}">
                <a16:creationId xmlns:a16="http://schemas.microsoft.com/office/drawing/2014/main" id="{DBCEF9C7-C1D8-5586-398C-A8B3E930B551}"/>
              </a:ext>
            </a:extLst>
          </p:cNvPr>
          <p:cNvPicPr>
            <a:picLocks noGrp="1" noChangeAspect="1"/>
          </p:cNvPicPr>
          <p:nvPr>
            <p:ph type="pic" sz="quarter" idx="13"/>
          </p:nvPr>
        </p:nvPicPr>
        <p:blipFill>
          <a:blip r:embed="rId2"/>
          <a:srcRect/>
          <a:stretch>
            <a:fillRect/>
          </a:stretch>
        </p:blipFill>
        <p:spPr/>
      </p:pic>
    </p:spTree>
    <p:extLst>
      <p:ext uri="{BB962C8B-B14F-4D97-AF65-F5344CB8AC3E}">
        <p14:creationId xmlns:p14="http://schemas.microsoft.com/office/powerpoint/2010/main" val="979534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67E77B-9FBF-58B3-029A-4E156AB0A107}"/>
              </a:ext>
            </a:extLst>
          </p:cNvPr>
          <p:cNvSpPr>
            <a:spLocks noGrp="1"/>
          </p:cNvSpPr>
          <p:nvPr>
            <p:ph type="title"/>
          </p:nvPr>
        </p:nvSpPr>
        <p:spPr/>
        <p:txBody>
          <a:bodyPr/>
          <a:lstStyle/>
          <a:p>
            <a:r>
              <a:rPr lang="de-DE"/>
              <a:t>Einführung in PAC</a:t>
            </a:r>
          </a:p>
        </p:txBody>
      </p:sp>
      <p:sp>
        <p:nvSpPr>
          <p:cNvPr id="3" name="Textplatzhalter 2">
            <a:extLst>
              <a:ext uri="{FF2B5EF4-FFF2-40B4-BE49-F238E27FC236}">
                <a16:creationId xmlns:a16="http://schemas.microsoft.com/office/drawing/2014/main" id="{C4D6344A-CB8E-99A3-BC81-38F426F1806C}"/>
              </a:ext>
            </a:extLst>
          </p:cNvPr>
          <p:cNvSpPr>
            <a:spLocks noGrp="1"/>
          </p:cNvSpPr>
          <p:nvPr>
            <p:ph type="body" sz="quarter" idx="13"/>
          </p:nvPr>
        </p:nvSpPr>
        <p:spPr/>
        <p:txBody>
          <a:bodyPr/>
          <a:lstStyle/>
          <a:p>
            <a:r>
              <a:rPr lang="de-DE"/>
              <a:t>Was ist ein PAC?</a:t>
            </a:r>
          </a:p>
        </p:txBody>
      </p:sp>
      <p:sp>
        <p:nvSpPr>
          <p:cNvPr id="4" name="Textplatzhalter 3">
            <a:extLst>
              <a:ext uri="{FF2B5EF4-FFF2-40B4-BE49-F238E27FC236}">
                <a16:creationId xmlns:a16="http://schemas.microsoft.com/office/drawing/2014/main" id="{5993DFA2-F30B-DCEA-4978-5E358E9A805F}"/>
              </a:ext>
            </a:extLst>
          </p:cNvPr>
          <p:cNvSpPr>
            <a:spLocks noGrp="1"/>
          </p:cNvSpPr>
          <p:nvPr>
            <p:ph type="body" sz="quarter" idx="16"/>
          </p:nvPr>
        </p:nvSpPr>
        <p:spPr/>
        <p:txBody>
          <a:bodyPr/>
          <a:lstStyle/>
          <a:p>
            <a:r>
              <a:rPr lang="de-DE"/>
              <a:t>Ein Privilege Attribute Certificate (PAC) ist ein digitales Zertifikat, das zusätzliche Berechtigungsinformationen enthält. PACs werden oft in Authentifizierungs- und Autorisierungssystemen verwendet, um die Rechte und Privilegien eines Benutzers oder einer Anwendung zu bestimmen. Sie sind eine Erweiterung des traditionellen Authentifizierungs-Tokens.</a:t>
            </a:r>
          </a:p>
        </p:txBody>
      </p:sp>
      <p:pic>
        <p:nvPicPr>
          <p:cNvPr id="7" name="Bildplatzhalter 6">
            <a:extLst>
              <a:ext uri="{FF2B5EF4-FFF2-40B4-BE49-F238E27FC236}">
                <a16:creationId xmlns:a16="http://schemas.microsoft.com/office/drawing/2014/main" id="{8A8D43F5-6D2F-429A-2A94-B4981A9BB8FA}"/>
              </a:ext>
            </a:extLst>
          </p:cNvPr>
          <p:cNvPicPr>
            <a:picLocks noGrp="1" noChangeAspect="1"/>
          </p:cNvPicPr>
          <p:nvPr>
            <p:ph type="pic" sz="quarter" idx="19"/>
          </p:nvPr>
        </p:nvPicPr>
        <p:blipFill>
          <a:blip r:embed="rId2"/>
          <a:srcRect l="6296" r="6296"/>
          <a:stretch>
            <a:fillRect/>
          </a:stretch>
        </p:blipFill>
        <p:spPr/>
      </p:pic>
      <p:sp>
        <p:nvSpPr>
          <p:cNvPr id="6" name="Textplatzhalter 5">
            <a:extLst>
              <a:ext uri="{FF2B5EF4-FFF2-40B4-BE49-F238E27FC236}">
                <a16:creationId xmlns:a16="http://schemas.microsoft.com/office/drawing/2014/main" id="{296AC595-4610-9355-B43B-4F316807BF8E}"/>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3721678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21DC68-BFA4-857F-D9A4-73EBBAA55481}"/>
              </a:ext>
            </a:extLst>
          </p:cNvPr>
          <p:cNvSpPr>
            <a:spLocks noGrp="1"/>
          </p:cNvSpPr>
          <p:nvPr>
            <p:ph type="title"/>
          </p:nvPr>
        </p:nvSpPr>
        <p:spPr/>
        <p:txBody>
          <a:bodyPr/>
          <a:lstStyle/>
          <a:p>
            <a:r>
              <a:rPr lang="de-DE"/>
              <a:t>Komponenten eines PAC</a:t>
            </a:r>
          </a:p>
        </p:txBody>
      </p:sp>
      <p:sp>
        <p:nvSpPr>
          <p:cNvPr id="3" name="Textplatzhalter 2">
            <a:extLst>
              <a:ext uri="{FF2B5EF4-FFF2-40B4-BE49-F238E27FC236}">
                <a16:creationId xmlns:a16="http://schemas.microsoft.com/office/drawing/2014/main" id="{FEEF0A8D-94C1-BD1C-6158-35E6291A5120}"/>
              </a:ext>
            </a:extLst>
          </p:cNvPr>
          <p:cNvSpPr>
            <a:spLocks noGrp="1"/>
          </p:cNvSpPr>
          <p:nvPr>
            <p:ph type="body" sz="quarter" idx="13"/>
          </p:nvPr>
        </p:nvSpPr>
        <p:spPr/>
        <p:txBody>
          <a:bodyPr/>
          <a:lstStyle/>
          <a:p>
            <a:r>
              <a:rPr lang="de-DE"/>
              <a:t>Header</a:t>
            </a:r>
          </a:p>
        </p:txBody>
      </p:sp>
      <p:sp>
        <p:nvSpPr>
          <p:cNvPr id="4" name="Textplatzhalter 3">
            <a:extLst>
              <a:ext uri="{FF2B5EF4-FFF2-40B4-BE49-F238E27FC236}">
                <a16:creationId xmlns:a16="http://schemas.microsoft.com/office/drawing/2014/main" id="{3E560A74-09B3-F800-9E66-EFA789BE626C}"/>
              </a:ext>
            </a:extLst>
          </p:cNvPr>
          <p:cNvSpPr>
            <a:spLocks noGrp="1"/>
          </p:cNvSpPr>
          <p:nvPr>
            <p:ph type="body" sz="quarter" idx="14"/>
          </p:nvPr>
        </p:nvSpPr>
        <p:spPr/>
        <p:txBody>
          <a:bodyPr/>
          <a:lstStyle/>
          <a:p>
            <a:r>
              <a:rPr lang="de-DE"/>
              <a:t>Payload</a:t>
            </a:r>
          </a:p>
        </p:txBody>
      </p:sp>
      <p:sp>
        <p:nvSpPr>
          <p:cNvPr id="5" name="Textplatzhalter 4">
            <a:extLst>
              <a:ext uri="{FF2B5EF4-FFF2-40B4-BE49-F238E27FC236}">
                <a16:creationId xmlns:a16="http://schemas.microsoft.com/office/drawing/2014/main" id="{6D002E32-E967-092A-D288-0C6818C6567B}"/>
              </a:ext>
            </a:extLst>
          </p:cNvPr>
          <p:cNvSpPr>
            <a:spLocks noGrp="1"/>
          </p:cNvSpPr>
          <p:nvPr>
            <p:ph type="body" sz="quarter" idx="15"/>
          </p:nvPr>
        </p:nvSpPr>
        <p:spPr/>
        <p:txBody>
          <a:bodyPr/>
          <a:lstStyle/>
          <a:p>
            <a:r>
              <a:rPr lang="de-DE"/>
              <a:t>Signatur</a:t>
            </a:r>
          </a:p>
        </p:txBody>
      </p:sp>
      <p:sp>
        <p:nvSpPr>
          <p:cNvPr id="6" name="Textplatzhalter 5">
            <a:extLst>
              <a:ext uri="{FF2B5EF4-FFF2-40B4-BE49-F238E27FC236}">
                <a16:creationId xmlns:a16="http://schemas.microsoft.com/office/drawing/2014/main" id="{238867FC-BB69-901A-DF98-1EC0D2102EB3}"/>
              </a:ext>
            </a:extLst>
          </p:cNvPr>
          <p:cNvSpPr>
            <a:spLocks noGrp="1"/>
          </p:cNvSpPr>
          <p:nvPr>
            <p:ph type="body" sz="quarter" idx="16"/>
          </p:nvPr>
        </p:nvSpPr>
        <p:spPr/>
        <p:txBody>
          <a:bodyPr/>
          <a:lstStyle/>
          <a:p>
            <a:r>
              <a:rPr lang="de-DE"/>
              <a:t>Der Header eines PAC enthält Verwaltungsinformationen wie Version und Identifikationsnummer. Dies ermöglicht eine schnelle Identifikation und Verwaltung des Zertifikats.</a:t>
            </a:r>
          </a:p>
        </p:txBody>
      </p:sp>
      <p:sp>
        <p:nvSpPr>
          <p:cNvPr id="7" name="Textplatzhalter 6">
            <a:extLst>
              <a:ext uri="{FF2B5EF4-FFF2-40B4-BE49-F238E27FC236}">
                <a16:creationId xmlns:a16="http://schemas.microsoft.com/office/drawing/2014/main" id="{1EDF610F-741B-F97D-D5D5-396E2F9DD9F4}"/>
              </a:ext>
            </a:extLst>
          </p:cNvPr>
          <p:cNvSpPr>
            <a:spLocks noGrp="1"/>
          </p:cNvSpPr>
          <p:nvPr>
            <p:ph type="body" sz="quarter" idx="17"/>
          </p:nvPr>
        </p:nvSpPr>
        <p:spPr/>
        <p:txBody>
          <a:bodyPr/>
          <a:lstStyle/>
          <a:p>
            <a:r>
              <a:rPr lang="de-DE"/>
              <a:t>Die Payload enthält die eigentlichen Berechtigungsinformationen. Dazu gehören Rollen, Rechte und andere Attribute, die zur Identifikation der privilegierten Aktionen genutzt werden können, die ein Benutzer oder eine Anwendung ausführen darf.</a:t>
            </a:r>
          </a:p>
        </p:txBody>
      </p:sp>
      <p:sp>
        <p:nvSpPr>
          <p:cNvPr id="8" name="Textplatzhalter 7">
            <a:extLst>
              <a:ext uri="{FF2B5EF4-FFF2-40B4-BE49-F238E27FC236}">
                <a16:creationId xmlns:a16="http://schemas.microsoft.com/office/drawing/2014/main" id="{AEAED436-CDD7-903B-3428-CEF7432AE801}"/>
              </a:ext>
            </a:extLst>
          </p:cNvPr>
          <p:cNvSpPr>
            <a:spLocks noGrp="1"/>
          </p:cNvSpPr>
          <p:nvPr>
            <p:ph type="body" sz="quarter" idx="18"/>
          </p:nvPr>
        </p:nvSpPr>
        <p:spPr/>
        <p:txBody>
          <a:bodyPr/>
          <a:lstStyle/>
          <a:p>
            <a:r>
              <a:rPr lang="de-DE"/>
              <a:t>Die Signatur stellt sicher, dass das PAC nicht manipuliert wurde. Sie wird von einer vertrauenswürdigen Stelle generiert und überprüft die Integrität des Zertifikats sowie die Authentizität des Ausstellers.</a:t>
            </a:r>
          </a:p>
        </p:txBody>
      </p:sp>
    </p:spTree>
    <p:extLst>
      <p:ext uri="{BB962C8B-B14F-4D97-AF65-F5344CB8AC3E}">
        <p14:creationId xmlns:p14="http://schemas.microsoft.com/office/powerpoint/2010/main" val="1149032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1A55BD-1188-DB2D-009D-43BA76933B2C}"/>
              </a:ext>
            </a:extLst>
          </p:cNvPr>
          <p:cNvSpPr>
            <a:spLocks noGrp="1"/>
          </p:cNvSpPr>
          <p:nvPr>
            <p:ph type="title"/>
          </p:nvPr>
        </p:nvSpPr>
        <p:spPr/>
        <p:txBody>
          <a:bodyPr/>
          <a:lstStyle/>
          <a:p>
            <a:r>
              <a:rPr lang="de-DE"/>
              <a:t>Vorteile von PACs</a:t>
            </a:r>
          </a:p>
        </p:txBody>
      </p:sp>
      <p:pic>
        <p:nvPicPr>
          <p:cNvPr id="9" name="Bildplatzhalter 8">
            <a:extLst>
              <a:ext uri="{FF2B5EF4-FFF2-40B4-BE49-F238E27FC236}">
                <a16:creationId xmlns:a16="http://schemas.microsoft.com/office/drawing/2014/main" id="{74103168-D4F7-3E76-4587-30A967DAB6DF}"/>
              </a:ext>
            </a:extLst>
          </p:cNvPr>
          <p:cNvPicPr>
            <a:picLocks noGrp="1" noChangeAspect="1"/>
          </p:cNvPicPr>
          <p:nvPr>
            <p:ph type="pic" sz="quarter" idx="19"/>
          </p:nvPr>
        </p:nvPicPr>
        <p:blipFill>
          <a:blip r:embed="rId2"/>
          <a:srcRect l="2467" r="2467"/>
          <a:stretch>
            <a:fillRect/>
          </a:stretch>
        </p:blipFill>
        <p:spPr/>
      </p:pic>
      <p:sp>
        <p:nvSpPr>
          <p:cNvPr id="4" name="Textplatzhalter 3">
            <a:extLst>
              <a:ext uri="{FF2B5EF4-FFF2-40B4-BE49-F238E27FC236}">
                <a16:creationId xmlns:a16="http://schemas.microsoft.com/office/drawing/2014/main" id="{FA58CBC8-8399-F03A-BC32-1B75685490A9}"/>
              </a:ext>
            </a:extLst>
          </p:cNvPr>
          <p:cNvSpPr>
            <a:spLocks noGrp="1"/>
          </p:cNvSpPr>
          <p:nvPr>
            <p:ph type="body" sz="quarter" idx="21"/>
          </p:nvPr>
        </p:nvSpPr>
        <p:spPr/>
        <p:txBody>
          <a:bodyPr/>
          <a:lstStyle/>
          <a:p>
            <a:r>
              <a:rPr lang="de-DE"/>
              <a:t>Erhöhte Sicherheit</a:t>
            </a:r>
          </a:p>
        </p:txBody>
      </p:sp>
      <p:sp>
        <p:nvSpPr>
          <p:cNvPr id="5" name="Textplatzhalter 4">
            <a:extLst>
              <a:ext uri="{FF2B5EF4-FFF2-40B4-BE49-F238E27FC236}">
                <a16:creationId xmlns:a16="http://schemas.microsoft.com/office/drawing/2014/main" id="{5E571E62-4103-E272-4148-358387DC22A1}"/>
              </a:ext>
            </a:extLst>
          </p:cNvPr>
          <p:cNvSpPr>
            <a:spLocks noGrp="1"/>
          </p:cNvSpPr>
          <p:nvPr>
            <p:ph type="body" sz="quarter" idx="17"/>
          </p:nvPr>
        </p:nvSpPr>
        <p:spPr/>
        <p:txBody>
          <a:bodyPr/>
          <a:lstStyle/>
          <a:p>
            <a:r>
              <a:rPr lang="de-DE"/>
              <a:t>PACs bieten eine erhöhte Sicherheit, da sie detaillierte und überprüfbare Berechtigungsinformationen enthalten. Sie verhindern unberechtigten Zugriff und ermöglichen eine feingranulare Kontrolle darüber, welche Aktionen ein Benutzer ausführen darf.</a:t>
            </a:r>
          </a:p>
        </p:txBody>
      </p:sp>
      <p:sp>
        <p:nvSpPr>
          <p:cNvPr id="6" name="Textplatzhalter 5">
            <a:extLst>
              <a:ext uri="{FF2B5EF4-FFF2-40B4-BE49-F238E27FC236}">
                <a16:creationId xmlns:a16="http://schemas.microsoft.com/office/drawing/2014/main" id="{0215BA8D-1705-3B60-A5C3-86318C582342}"/>
              </a:ext>
            </a:extLst>
          </p:cNvPr>
          <p:cNvSpPr>
            <a:spLocks noGrp="1"/>
          </p:cNvSpPr>
          <p:nvPr>
            <p:ph type="body" sz="quarter" idx="18"/>
          </p:nvPr>
        </p:nvSpPr>
        <p:spPr/>
        <p:txBody>
          <a:bodyPr/>
          <a:lstStyle/>
          <a:p>
            <a:r>
              <a:rPr lang="de-DE"/>
              <a:t>PACs lassen sich einfach in bestehende Authentifizierungs- und Autorisierungssysteme integrieren. Sie sind standardisiert, was die Kompatibilität mit verschiedenen Systemen und Plattformen sicherstellt.</a:t>
            </a:r>
          </a:p>
        </p:txBody>
      </p:sp>
      <p:sp>
        <p:nvSpPr>
          <p:cNvPr id="7" name="Textplatzhalter 6">
            <a:extLst>
              <a:ext uri="{FF2B5EF4-FFF2-40B4-BE49-F238E27FC236}">
                <a16:creationId xmlns:a16="http://schemas.microsoft.com/office/drawing/2014/main" id="{AABBD3E5-11D2-47DC-6A41-EA6ADBD8E50E}"/>
              </a:ext>
            </a:extLst>
          </p:cNvPr>
          <p:cNvSpPr>
            <a:spLocks noGrp="1"/>
          </p:cNvSpPr>
          <p:nvPr>
            <p:ph type="body" sz="quarter" idx="20"/>
          </p:nvPr>
        </p:nvSpPr>
        <p:spPr/>
        <p:txBody>
          <a:bodyPr/>
          <a:lstStyle/>
          <a:p>
            <a:r>
              <a:rPr lang="de-DE"/>
              <a:t>Photos provided by Unsplash</a:t>
            </a:r>
          </a:p>
        </p:txBody>
      </p:sp>
      <p:sp>
        <p:nvSpPr>
          <p:cNvPr id="8" name="Textplatzhalter 7">
            <a:extLst>
              <a:ext uri="{FF2B5EF4-FFF2-40B4-BE49-F238E27FC236}">
                <a16:creationId xmlns:a16="http://schemas.microsoft.com/office/drawing/2014/main" id="{3EA65541-D93A-6996-977A-1669BF2DAD82}"/>
              </a:ext>
            </a:extLst>
          </p:cNvPr>
          <p:cNvSpPr>
            <a:spLocks noGrp="1"/>
          </p:cNvSpPr>
          <p:nvPr>
            <p:ph type="body" sz="quarter" idx="22"/>
          </p:nvPr>
        </p:nvSpPr>
        <p:spPr/>
        <p:txBody>
          <a:bodyPr/>
          <a:lstStyle/>
          <a:p>
            <a:r>
              <a:rPr lang="de-DE"/>
              <a:t>Einfache Integration</a:t>
            </a:r>
          </a:p>
        </p:txBody>
      </p:sp>
    </p:spTree>
    <p:extLst>
      <p:ext uri="{BB962C8B-B14F-4D97-AF65-F5344CB8AC3E}">
        <p14:creationId xmlns:p14="http://schemas.microsoft.com/office/powerpoint/2010/main" val="347206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974848"/>
        </p:xfrm>
        <a:graphic>
          <a:graphicData uri="http://schemas.openxmlformats.org/drawingml/2006/table">
            <a:tbl>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524256">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Szenario</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Beschreibung</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extLst>
                  <a:ext uri="{0D108BD9-81ED-4DB2-BD59-A6C34878D82A}">
                    <a16:rowId xmlns:a16="http://schemas.microsoft.com/office/drawing/2014/main" val="10000"/>
                  </a:ext>
                </a:extLst>
              </a:tr>
              <a:tr h="694944">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Identitätsmanagement</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PACs helfen bei der Verwaltung von Benutzeridentitäten und deren Berechtigungen. Sie ermöglichen eine zentrale Verwaltung und Kontrolle von Benutzerrechten.</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1"/>
                  </a:ext>
                </a:extLst>
              </a:tr>
              <a:tr h="877824">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Single Sign-On (SSO)</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In SSO-Systemen können PACs genutzt werden, um die Berechtigungen des Benutzers nach der Anmeldung zu bestimmen. Dies erleichtert den Zugriff auf mehrere Anwendungen mit nur einer Anmeldung.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extLst>
                  <a:ext uri="{0D108BD9-81ED-4DB2-BD59-A6C34878D82A}">
                    <a16:rowId xmlns:a16="http://schemas.microsoft.com/office/drawing/2014/main" val="10002"/>
                  </a:ext>
                </a:extLst>
              </a:tr>
              <a:tr h="877824">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Ressourcenzugriff</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PACs können verwendet werden, um den Zugriff auf verschiedene Ressourcen wie Dateien, Datenbanken und Netzwerke zu steuern. Sie stellen sicher, dass nur autorisierte Benutzer auf sensible Daten zugreifen können.</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bl>
          </a:graphicData>
        </a:graphic>
      </p:graphicFrame>
      <p:sp>
        <p:nvSpPr>
          <p:cNvPr id="3" name="Text 0"/>
          <p:cNvSpPr/>
          <p:nvPr/>
        </p:nvSpPr>
        <p:spPr>
          <a:xfrm>
            <a:off x="914400" y="723900"/>
            <a:ext cx="10439400" cy="13208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800">
                <a:latin typeface="Poppins"/>
                <a:cs typeface="Poppins"/>
              </a:rPr>
              <a:t>Anwendungsszenarien</a:t>
            </a:r>
            <a:endParaRPr lang="en-US" sz="4800" dirty="0">
              <a:latin typeface="Poppins"/>
              <a:cs typeface="Poppins"/>
            </a:endParaRPr>
          </a:p>
        </p:txBody>
      </p:sp>
      <p:sp>
        <p:nvSpPr>
          <p:cNvPr id="4" name="Shape 1"/>
          <p:cNvSpPr/>
          <p:nvPr/>
        </p:nvSpPr>
        <p:spPr>
          <a:xfrm>
            <a:off x="1219200" y="1219200"/>
            <a:ext cx="1219200" cy="1219200"/>
          </a:xfrm>
          <a:prstGeom prst="line">
            <a:avLst/>
          </a:prstGeom>
          <a:noFill/>
          <a:ln/>
        </p:spPr>
        <p:txBody>
          <a:bodyPr/>
          <a:lstStyle/>
          <a:p>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B9D28D-7168-2F5F-0ACF-DDB1FA3CFA9C}"/>
              </a:ext>
            </a:extLst>
          </p:cNvPr>
          <p:cNvSpPr>
            <a:spLocks noGrp="1"/>
          </p:cNvSpPr>
          <p:nvPr>
            <p:ph type="title"/>
          </p:nvPr>
        </p:nvSpPr>
        <p:spPr/>
        <p:txBody>
          <a:bodyPr/>
          <a:lstStyle/>
          <a:p>
            <a:r>
              <a:rPr lang="de-DE"/>
              <a:t>Funktionsweise eines PACs</a:t>
            </a:r>
          </a:p>
        </p:txBody>
      </p:sp>
      <p:sp>
        <p:nvSpPr>
          <p:cNvPr id="3" name="Textplatzhalter 2">
            <a:extLst>
              <a:ext uri="{FF2B5EF4-FFF2-40B4-BE49-F238E27FC236}">
                <a16:creationId xmlns:a16="http://schemas.microsoft.com/office/drawing/2014/main" id="{0CB1A6AF-B019-DA9A-CB70-EF6E30A1C48D}"/>
              </a:ext>
            </a:extLst>
          </p:cNvPr>
          <p:cNvSpPr>
            <a:spLocks noGrp="1"/>
          </p:cNvSpPr>
          <p:nvPr>
            <p:ph type="body" sz="quarter" idx="13"/>
          </p:nvPr>
        </p:nvSpPr>
        <p:spPr/>
        <p:txBody>
          <a:bodyPr/>
          <a:lstStyle/>
          <a:p>
            <a:r>
              <a:rPr lang="de-DE"/>
              <a:t>PAC-Prozess</a:t>
            </a:r>
          </a:p>
        </p:txBody>
      </p:sp>
      <p:sp>
        <p:nvSpPr>
          <p:cNvPr id="4" name="Textplatzhalter 3">
            <a:extLst>
              <a:ext uri="{FF2B5EF4-FFF2-40B4-BE49-F238E27FC236}">
                <a16:creationId xmlns:a16="http://schemas.microsoft.com/office/drawing/2014/main" id="{8A6D7EBC-6334-1E81-1EAF-58D84F6DA918}"/>
              </a:ext>
            </a:extLst>
          </p:cNvPr>
          <p:cNvSpPr>
            <a:spLocks noGrp="1"/>
          </p:cNvSpPr>
          <p:nvPr>
            <p:ph type="body" sz="quarter" idx="16"/>
          </p:nvPr>
        </p:nvSpPr>
        <p:spPr/>
        <p:txBody>
          <a:bodyPr/>
          <a:lstStyle/>
          <a:p>
            <a:r>
              <a:rPr lang="de-DE"/>
              <a:t>Die Erstellung eines PACs beginnt damit, dass eine vertrauenswürdige Stelle (z.B. ein Authentifizierungsserver) das Zertifikat ausstellt. Das PAC wird dann an den Benutzer oder die Anwendung verteilt, die es benötigt. Bei der Verwendung wird das PAC auf seine Gültigkeit geprüft, einschließlich der Überprüfung der Signatur, um sicherzustellen, dass es nicht manipuliert wurde.</a:t>
            </a:r>
          </a:p>
        </p:txBody>
      </p:sp>
      <p:pic>
        <p:nvPicPr>
          <p:cNvPr id="7" name="Bildplatzhalter 6">
            <a:extLst>
              <a:ext uri="{FF2B5EF4-FFF2-40B4-BE49-F238E27FC236}">
                <a16:creationId xmlns:a16="http://schemas.microsoft.com/office/drawing/2014/main" id="{057618DB-EF7C-C36A-4B7D-4C795A86C2EF}"/>
              </a:ext>
            </a:extLst>
          </p:cNvPr>
          <p:cNvPicPr>
            <a:picLocks noGrp="1" noChangeAspect="1"/>
          </p:cNvPicPr>
          <p:nvPr>
            <p:ph type="pic" sz="quarter" idx="19"/>
          </p:nvPr>
        </p:nvPicPr>
        <p:blipFill>
          <a:blip r:embed="rId2"/>
          <a:srcRect l="924" r="924"/>
          <a:stretch>
            <a:fillRect/>
          </a:stretch>
        </p:blipFill>
        <p:spPr/>
      </p:pic>
      <p:sp>
        <p:nvSpPr>
          <p:cNvPr id="6" name="Textplatzhalter 5">
            <a:extLst>
              <a:ext uri="{FF2B5EF4-FFF2-40B4-BE49-F238E27FC236}">
                <a16:creationId xmlns:a16="http://schemas.microsoft.com/office/drawing/2014/main" id="{C0F4FCFE-4B3F-3305-5D17-3C86656285FF}"/>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3888708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621280"/>
        </p:xfrm>
        <a:graphic>
          <a:graphicData uri="http://schemas.openxmlformats.org/drawingml/2006/table">
            <a:tbl>
              <a:tblPr/>
              <a:tblGrid>
                <a:gridCol w="25908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gridCol w="2590800">
                  <a:extLst>
                    <a:ext uri="{9D8B030D-6E8A-4147-A177-3AD203B41FA5}">
                      <a16:colId xmlns:a16="http://schemas.microsoft.com/office/drawing/2014/main" val="20003"/>
                    </a:ext>
                  </a:extLst>
                </a:gridCol>
              </a:tblGrid>
              <a:tr h="524256">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Eigenschaft</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PAC</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OAuth</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tc>
                  <a:txBody>
                    <a:bodyPr/>
                    <a:lstStyle/>
                    <a:p>
                      <a:pPr marL="0" indent="0">
                        <a:buNone/>
                      </a:pPr>
                      <a:r>
                        <a:rPr lang="en-US" sz="1400" dirty="0">
                          <a:solidFill>
                            <a:srgbClr val="000000"/>
                          </a:solidFill>
                          <a:latin typeface="Poppins SemiBold" pitchFamily="34" charset="0"/>
                          <a:ea typeface="Poppins SemiBold" pitchFamily="34" charset="-122"/>
                          <a:cs typeface="Poppins SemiBold" pitchFamily="34" charset="-120"/>
                        </a:rPr>
                        <a:t>SAML</a:t>
                      </a:r>
                      <a:endParaRPr lang="en-US" sz="1400" dirty="0">
                        <a:latin typeface="Poppins SemiBold" charset="0"/>
                        <a:ea typeface="Poppins SemiBold" charset="0"/>
                        <a:cs typeface="Poppins SemiBold"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CDC8"/>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Zweck</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Bereitstellung granularer Rechte</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Delegierte Autorisierung</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Auth-/Autorisierungsdaten austauschen</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Komplexität</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Mittel</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Einfach</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Hoch</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Flexibilität</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Hoch</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Mittel</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Mittel</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Sicherheitsniveau</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Hoch</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Mittel</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tc>
                  <a:txBody>
                    <a:bodyPr/>
                    <a:lstStyle/>
                    <a:p>
                      <a:pPr marL="0" indent="0">
                        <a:buNone/>
                      </a:pPr>
                      <a:r>
                        <a:rPr lang="en-US" sz="1200" dirty="0">
                          <a:solidFill>
                            <a:srgbClr val="000000"/>
                          </a:solidFill>
                          <a:latin typeface="Poppins" pitchFamily="34" charset="0"/>
                          <a:ea typeface="Poppins" pitchFamily="34" charset="-122"/>
                          <a:cs typeface="Poppins" pitchFamily="34" charset="-120"/>
                        </a:rPr>
                        <a:t>Hoch</a:t>
                      </a:r>
                      <a:endParaRPr lang="en-US" sz="1200" dirty="0">
                        <a:latin typeface="Poppins" charset="0"/>
                        <a:ea typeface="Poppins" charset="0"/>
                        <a:cs typeface="Poppins" charset="0"/>
                      </a:endParaRPr>
                    </a:p>
                  </a:txBody>
                  <a:tcPr marL="73152" marR="73152" marT="73152" marB="7315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2F2"/>
                    </a:solidFill>
                  </a:tcPr>
                </a:tc>
                <a:extLst>
                  <a:ext uri="{0D108BD9-81ED-4DB2-BD59-A6C34878D82A}">
                    <a16:rowId xmlns:a16="http://schemas.microsoft.com/office/drawing/2014/main" val="10004"/>
                  </a:ext>
                </a:extLst>
              </a:tr>
            </a:tbl>
          </a:graphicData>
        </a:graphic>
      </p:graphicFrame>
      <p:sp>
        <p:nvSpPr>
          <p:cNvPr id="3" name="Text 0"/>
          <p:cNvSpPr/>
          <p:nvPr/>
        </p:nvSpPr>
        <p:spPr>
          <a:xfrm>
            <a:off x="914400" y="723900"/>
            <a:ext cx="10439400" cy="13208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800">
                <a:latin typeface="Poppins"/>
                <a:cs typeface="Poppins"/>
              </a:rPr>
              <a:t>Vergleich mit anderen Systemen</a:t>
            </a:r>
            <a:endParaRPr lang="en-US" sz="4800" dirty="0">
              <a:latin typeface="Poppins"/>
              <a:cs typeface="Poppins"/>
            </a:endParaRPr>
          </a:p>
        </p:txBody>
      </p:sp>
      <p:sp>
        <p:nvSpPr>
          <p:cNvPr id="4" name="Shape 1"/>
          <p:cNvSpPr/>
          <p:nvPr/>
        </p:nvSpPr>
        <p:spPr>
          <a:xfrm>
            <a:off x="1219200" y="1219200"/>
            <a:ext cx="1219200" cy="1219200"/>
          </a:xfrm>
          <a:prstGeom prst="line">
            <a:avLst/>
          </a:prstGeom>
          <a:noFill/>
          <a:ln/>
        </p:spPr>
        <p:txBody>
          <a:bodyPr/>
          <a:lstStyle/>
          <a:p>
            <a:endParaRPr lang="de-DE"/>
          </a:p>
        </p:txBody>
      </p:sp>
    </p:spTree>
    <p:extLst>
      <p:ext uri="{BB962C8B-B14F-4D97-AF65-F5344CB8AC3E}">
        <p14:creationId xmlns:p14="http://schemas.microsoft.com/office/powerpoint/2010/main" val="2755376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Chart 0"/>
          <p:cNvGraphicFramePr/>
          <p:nvPr>
            <p:extLst>
              <p:ext uri="{D42A27DB-BD31-4B8C-83A1-F6EECF244321}">
                <p14:modId xmlns:p14="http://schemas.microsoft.com/office/powerpoint/2010/main" val="318095261"/>
              </p:ext>
            </p:extLst>
          </p:nvPr>
        </p:nvGraphicFramePr>
        <p:xfrm>
          <a:off x="1524000" y="1917700"/>
          <a:ext cx="1816100" cy="18161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1"/>
          <p:cNvGraphicFramePr/>
          <p:nvPr>
            <p:extLst>
              <p:ext uri="{D42A27DB-BD31-4B8C-83A1-F6EECF244321}">
                <p14:modId xmlns:p14="http://schemas.microsoft.com/office/powerpoint/2010/main" val="1950698644"/>
              </p:ext>
            </p:extLst>
          </p:nvPr>
        </p:nvGraphicFramePr>
        <p:xfrm>
          <a:off x="5219700" y="1917700"/>
          <a:ext cx="1816100" cy="18161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2"/>
          <p:cNvGraphicFramePr/>
          <p:nvPr>
            <p:extLst>
              <p:ext uri="{D42A27DB-BD31-4B8C-83A1-F6EECF244321}">
                <p14:modId xmlns:p14="http://schemas.microsoft.com/office/powerpoint/2010/main" val="3227256574"/>
              </p:ext>
            </p:extLst>
          </p:nvPr>
        </p:nvGraphicFramePr>
        <p:xfrm>
          <a:off x="8826500" y="1917700"/>
          <a:ext cx="1816100" cy="1816100"/>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feld 4">
            <a:extLst>
              <a:ext uri="{FF2B5EF4-FFF2-40B4-BE49-F238E27FC236}">
                <a16:creationId xmlns:a16="http://schemas.microsoft.com/office/drawing/2014/main" id="{AD0B8886-0198-43DB-8A32-73ABF17F8434}"/>
              </a:ext>
            </a:extLst>
          </p:cNvPr>
          <p:cNvSpPr txBox="1"/>
          <p:nvPr/>
        </p:nvSpPr>
        <p:spPr>
          <a:xfrm>
            <a:off x="914400" y="723900"/>
            <a:ext cx="10439400" cy="1320800"/>
          </a:xfrm>
          <a:prstGeom prst="rect">
            <a:avLst/>
          </a:prstGeom>
          <a:noFill/>
        </p:spPr>
        <p:txBody>
          <a:bodyPr vertOverflow="overflow" vert="horz" wrap="square" rtlCol="0" anchor="t" anchorCtr="0">
            <a:spAutoFit/>
          </a:bodyPr>
          <a:lstStyle/>
          <a:p>
            <a:r>
              <a:rPr lang="de-DE" sz="4800">
                <a:latin typeface="Poppins"/>
                <a:cs typeface="Poppins"/>
              </a:rPr>
              <a:t>PAC in Zahlen</a:t>
            </a:r>
          </a:p>
        </p:txBody>
      </p:sp>
      <p:sp>
        <p:nvSpPr>
          <p:cNvPr id="6" name="Textfeld 5">
            <a:extLst>
              <a:ext uri="{FF2B5EF4-FFF2-40B4-BE49-F238E27FC236}">
                <a16:creationId xmlns:a16="http://schemas.microsoft.com/office/drawing/2014/main" id="{E1BD13D1-0D34-4061-9861-791B98C90AA6}"/>
              </a:ext>
            </a:extLst>
          </p:cNvPr>
          <p:cNvSpPr txBox="1"/>
          <p:nvPr/>
        </p:nvSpPr>
        <p:spPr>
          <a:xfrm>
            <a:off x="1968500" y="2603500"/>
            <a:ext cx="914400" cy="457200"/>
          </a:xfrm>
          <a:prstGeom prst="rect">
            <a:avLst/>
          </a:prstGeom>
          <a:noFill/>
        </p:spPr>
        <p:txBody>
          <a:bodyPr vertOverflow="overflow" vert="horz" wrap="square" rtlCol="0" anchor="ctr" anchorCtr="1">
            <a:spAutoFit/>
          </a:bodyPr>
          <a:lstStyle/>
          <a:p>
            <a:pPr algn="ctr"/>
            <a:r>
              <a:rPr lang="de-DE" sz="2400">
                <a:latin typeface="Poppins"/>
                <a:cs typeface="Poppins"/>
              </a:rPr>
              <a:t>50%</a:t>
            </a:r>
          </a:p>
        </p:txBody>
      </p:sp>
      <p:sp>
        <p:nvSpPr>
          <p:cNvPr id="7" name="Textfeld 6">
            <a:extLst>
              <a:ext uri="{FF2B5EF4-FFF2-40B4-BE49-F238E27FC236}">
                <a16:creationId xmlns:a16="http://schemas.microsoft.com/office/drawing/2014/main" id="{9EE64496-3172-4235-A8AD-35BC9342DFA8}"/>
              </a:ext>
            </a:extLst>
          </p:cNvPr>
          <p:cNvSpPr txBox="1"/>
          <p:nvPr/>
        </p:nvSpPr>
        <p:spPr>
          <a:xfrm>
            <a:off x="5664200" y="2590800"/>
            <a:ext cx="914400" cy="457200"/>
          </a:xfrm>
          <a:prstGeom prst="rect">
            <a:avLst/>
          </a:prstGeom>
          <a:noFill/>
        </p:spPr>
        <p:txBody>
          <a:bodyPr vertOverflow="overflow" vert="horz" wrap="square" rtlCol="0" anchor="ctr" anchorCtr="1">
            <a:spAutoFit/>
          </a:bodyPr>
          <a:lstStyle/>
          <a:p>
            <a:pPr algn="ctr"/>
            <a:r>
              <a:rPr lang="de-DE" sz="2400">
                <a:latin typeface="Poppins"/>
                <a:cs typeface="Poppins"/>
              </a:rPr>
              <a:t>30%</a:t>
            </a:r>
          </a:p>
        </p:txBody>
      </p:sp>
      <p:sp>
        <p:nvSpPr>
          <p:cNvPr id="8" name="Textfeld 7">
            <a:extLst>
              <a:ext uri="{FF2B5EF4-FFF2-40B4-BE49-F238E27FC236}">
                <a16:creationId xmlns:a16="http://schemas.microsoft.com/office/drawing/2014/main" id="{E01FC44D-E472-46A5-98DB-D7535B1EA4ED}"/>
              </a:ext>
            </a:extLst>
          </p:cNvPr>
          <p:cNvSpPr txBox="1"/>
          <p:nvPr/>
        </p:nvSpPr>
        <p:spPr>
          <a:xfrm>
            <a:off x="9271000" y="2603500"/>
            <a:ext cx="914400" cy="457200"/>
          </a:xfrm>
          <a:prstGeom prst="rect">
            <a:avLst/>
          </a:prstGeom>
          <a:noFill/>
        </p:spPr>
        <p:txBody>
          <a:bodyPr vertOverflow="overflow" vert="horz" wrap="square" rtlCol="0" anchor="ctr" anchorCtr="1">
            <a:spAutoFit/>
          </a:bodyPr>
          <a:lstStyle/>
          <a:p>
            <a:pPr algn="ctr"/>
            <a:r>
              <a:rPr lang="de-DE" sz="2400">
                <a:latin typeface="Poppins"/>
                <a:cs typeface="Poppins"/>
              </a:rPr>
              <a:t>20%</a:t>
            </a:r>
          </a:p>
        </p:txBody>
      </p:sp>
      <p:sp>
        <p:nvSpPr>
          <p:cNvPr id="9" name="Textfeld 8">
            <a:extLst>
              <a:ext uri="{FF2B5EF4-FFF2-40B4-BE49-F238E27FC236}">
                <a16:creationId xmlns:a16="http://schemas.microsoft.com/office/drawing/2014/main" id="{A97F71C5-9E36-43A5-82C5-58DA28092C8A}"/>
              </a:ext>
            </a:extLst>
          </p:cNvPr>
          <p:cNvSpPr txBox="1"/>
          <p:nvPr/>
        </p:nvSpPr>
        <p:spPr>
          <a:xfrm>
            <a:off x="914400" y="3810000"/>
            <a:ext cx="3060700" cy="736600"/>
          </a:xfrm>
          <a:prstGeom prst="rect">
            <a:avLst/>
          </a:prstGeom>
          <a:noFill/>
        </p:spPr>
        <p:txBody>
          <a:bodyPr vertOverflow="overflow" vert="horz" wrap="square" rtlCol="0" anchor="b" anchorCtr="1">
            <a:spAutoFit/>
          </a:bodyPr>
          <a:lstStyle/>
          <a:p>
            <a:pPr algn="ctr"/>
            <a:r>
              <a:rPr lang="de-DE" sz="2200" b="1"/>
              <a:t>Unternehmen, die PAC nutzen</a:t>
            </a:r>
          </a:p>
        </p:txBody>
      </p:sp>
      <p:sp>
        <p:nvSpPr>
          <p:cNvPr id="10" name="Textfeld 9">
            <a:extLst>
              <a:ext uri="{FF2B5EF4-FFF2-40B4-BE49-F238E27FC236}">
                <a16:creationId xmlns:a16="http://schemas.microsoft.com/office/drawing/2014/main" id="{7A0EB3A9-B814-4A5E-A466-B676EED7E400}"/>
              </a:ext>
            </a:extLst>
          </p:cNvPr>
          <p:cNvSpPr txBox="1"/>
          <p:nvPr/>
        </p:nvSpPr>
        <p:spPr>
          <a:xfrm>
            <a:off x="914400" y="4622800"/>
            <a:ext cx="3060700" cy="1320800"/>
          </a:xfrm>
          <a:prstGeom prst="rect">
            <a:avLst/>
          </a:prstGeom>
          <a:noFill/>
        </p:spPr>
        <p:txBody>
          <a:bodyPr vertOverflow="overflow" vert="horz" wrap="square" rtlCol="0" anchor="t">
            <a:spAutoFit/>
          </a:bodyPr>
          <a:lstStyle/>
          <a:p>
            <a:pPr algn="ctr"/>
            <a:r>
              <a:rPr lang="de-DE" sz="1600">
                <a:solidFill>
                  <a:srgbClr val="595959"/>
                </a:solidFill>
                <a:latin typeface="Calibri"/>
                <a:ea typeface="Calibri"/>
                <a:cs typeface="Calibri"/>
              </a:rPr>
              <a:t>50% der großen Unternehmen nutzen PACs in ihren Authentifizierungs- und Autorisierungssystemen. Dies zeigt die Akzeptanz und die Verbreitung dieser Technologie in der Geschäftswelt.</a:t>
            </a:r>
          </a:p>
        </p:txBody>
      </p:sp>
      <p:sp>
        <p:nvSpPr>
          <p:cNvPr id="11" name="Textfeld 10">
            <a:extLst>
              <a:ext uri="{FF2B5EF4-FFF2-40B4-BE49-F238E27FC236}">
                <a16:creationId xmlns:a16="http://schemas.microsoft.com/office/drawing/2014/main" id="{5940E8B8-E09C-4A15-B5A2-3AED0A1E2033}"/>
              </a:ext>
            </a:extLst>
          </p:cNvPr>
          <p:cNvSpPr txBox="1"/>
          <p:nvPr/>
        </p:nvSpPr>
        <p:spPr>
          <a:xfrm>
            <a:off x="4559300" y="3822700"/>
            <a:ext cx="3060700" cy="736600"/>
          </a:xfrm>
          <a:prstGeom prst="rect">
            <a:avLst/>
          </a:prstGeom>
          <a:noFill/>
        </p:spPr>
        <p:txBody>
          <a:bodyPr vertOverflow="overflow" vert="horz" wrap="square" rtlCol="0" anchor="b" anchorCtr="1">
            <a:spAutoFit/>
          </a:bodyPr>
          <a:lstStyle/>
          <a:p>
            <a:pPr algn="ctr"/>
            <a:r>
              <a:rPr lang="de-DE" sz="2200" b="1"/>
              <a:t>Reduzierung von Sicherheitsbedrohungen</a:t>
            </a:r>
          </a:p>
        </p:txBody>
      </p:sp>
      <p:sp>
        <p:nvSpPr>
          <p:cNvPr id="12" name="Textfeld 11">
            <a:extLst>
              <a:ext uri="{FF2B5EF4-FFF2-40B4-BE49-F238E27FC236}">
                <a16:creationId xmlns:a16="http://schemas.microsoft.com/office/drawing/2014/main" id="{1F1FEE25-94AA-44B3-A620-7A634C889FEF}"/>
              </a:ext>
            </a:extLst>
          </p:cNvPr>
          <p:cNvSpPr txBox="1"/>
          <p:nvPr/>
        </p:nvSpPr>
        <p:spPr>
          <a:xfrm>
            <a:off x="4559300" y="4610100"/>
            <a:ext cx="3060700" cy="1320800"/>
          </a:xfrm>
          <a:prstGeom prst="rect">
            <a:avLst/>
          </a:prstGeom>
          <a:noFill/>
        </p:spPr>
        <p:txBody>
          <a:bodyPr vertOverflow="overflow" vert="horz" wrap="square" rtlCol="0" anchor="t">
            <a:spAutoFit/>
          </a:bodyPr>
          <a:lstStyle/>
          <a:p>
            <a:pPr algn="ctr"/>
            <a:r>
              <a:rPr lang="de-DE" sz="1600">
                <a:solidFill>
                  <a:srgbClr val="595959"/>
                </a:solidFill>
                <a:latin typeface="Calibri"/>
                <a:ea typeface="Calibri"/>
                <a:cs typeface="Calibri"/>
              </a:rPr>
              <a:t>Durch die Implementierung von PACs konnten Unternehmen eine Reduktion von 30% bei Sicherheitsbedrohungen verzeichnen. Dies unterstreicht die Effektivität von PACs bei der Verbesserung der Sicherheitsinfrastruktur.</a:t>
            </a:r>
          </a:p>
        </p:txBody>
      </p:sp>
      <p:sp>
        <p:nvSpPr>
          <p:cNvPr id="13" name="Textfeld 12">
            <a:extLst>
              <a:ext uri="{FF2B5EF4-FFF2-40B4-BE49-F238E27FC236}">
                <a16:creationId xmlns:a16="http://schemas.microsoft.com/office/drawing/2014/main" id="{A26A0D4C-5437-45BE-95A2-A58CAAD5DA12}"/>
              </a:ext>
            </a:extLst>
          </p:cNvPr>
          <p:cNvSpPr txBox="1"/>
          <p:nvPr/>
        </p:nvSpPr>
        <p:spPr>
          <a:xfrm>
            <a:off x="8204200" y="3810000"/>
            <a:ext cx="3060700" cy="736600"/>
          </a:xfrm>
          <a:prstGeom prst="rect">
            <a:avLst/>
          </a:prstGeom>
          <a:noFill/>
        </p:spPr>
        <p:txBody>
          <a:bodyPr vertOverflow="overflow" vert="horz" wrap="square" rtlCol="0" anchor="b" anchorCtr="1">
            <a:spAutoFit/>
          </a:bodyPr>
          <a:lstStyle/>
          <a:p>
            <a:pPr algn="ctr"/>
            <a:r>
              <a:rPr lang="de-DE" sz="2200" b="1"/>
              <a:t>Durchschnittliche Integrationsrate</a:t>
            </a:r>
          </a:p>
        </p:txBody>
      </p:sp>
      <p:sp>
        <p:nvSpPr>
          <p:cNvPr id="14" name="Textfeld 13">
            <a:extLst>
              <a:ext uri="{FF2B5EF4-FFF2-40B4-BE49-F238E27FC236}">
                <a16:creationId xmlns:a16="http://schemas.microsoft.com/office/drawing/2014/main" id="{F9A65BC1-82B3-4A69-9E49-3C72B988B0FD}"/>
              </a:ext>
            </a:extLst>
          </p:cNvPr>
          <p:cNvSpPr txBox="1"/>
          <p:nvPr/>
        </p:nvSpPr>
        <p:spPr>
          <a:xfrm>
            <a:off x="8204200" y="4610100"/>
            <a:ext cx="3060700" cy="1320800"/>
          </a:xfrm>
          <a:prstGeom prst="rect">
            <a:avLst/>
          </a:prstGeom>
          <a:noFill/>
        </p:spPr>
        <p:txBody>
          <a:bodyPr vertOverflow="overflow" vert="horz" wrap="square" rtlCol="0" anchor="t">
            <a:spAutoFit/>
          </a:bodyPr>
          <a:lstStyle/>
          <a:p>
            <a:pPr algn="ctr"/>
            <a:r>
              <a:rPr lang="de-DE" sz="1600">
                <a:solidFill>
                  <a:srgbClr val="595959"/>
                </a:solidFill>
                <a:latin typeface="Calibri"/>
                <a:ea typeface="Calibri"/>
                <a:cs typeface="Calibri"/>
              </a:rPr>
              <a:t>20% der IT-Infrastrukturprojekte integrieren PACs in ihre Systeme. Diese Zahl verdeutlicht das wachsende Interesse und Vertrauen in diese Technologie.</a:t>
            </a:r>
          </a:p>
        </p:txBody>
      </p:sp>
    </p:spTree>
    <p:extLst>
      <p:ext uri="{BB962C8B-B14F-4D97-AF65-F5344CB8AC3E}">
        <p14:creationId xmlns:p14="http://schemas.microsoft.com/office/powerpoint/2010/main" val="92047107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rra">
  <a:themeElements>
    <a:clrScheme name="Custom 3">
      <a:dk1>
        <a:srgbClr val="000000"/>
      </a:dk1>
      <a:lt1>
        <a:srgbClr val="FFFFFF"/>
      </a:lt1>
      <a:dk2>
        <a:srgbClr val="718DB2"/>
      </a:dk2>
      <a:lt2>
        <a:srgbClr val="FEFFFF"/>
      </a:lt2>
      <a:accent1>
        <a:srgbClr val="5E5E5E"/>
      </a:accent1>
      <a:accent2>
        <a:srgbClr val="E7E6E6"/>
      </a:accent2>
      <a:accent3>
        <a:srgbClr val="D7CDC8"/>
      </a:accent3>
      <a:accent4>
        <a:srgbClr val="AFA5A0"/>
      </a:accent4>
      <a:accent5>
        <a:srgbClr val="918787"/>
      </a:accent5>
      <a:accent6>
        <a:srgbClr val="556969"/>
      </a:accent6>
      <a:hlink>
        <a:srgbClr val="3758C1"/>
      </a:hlink>
      <a:folHlink>
        <a:srgbClr val="0053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16F44AC-5C38-4907-AC61-A020EA5A1BAF}">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otalTime>0</TotalTime>
  <Words>526</Words>
  <Application>Microsoft Office PowerPoint</Application>
  <PresentationFormat>Breitbild</PresentationFormat>
  <Paragraphs>66</Paragraphs>
  <Slides>8</Slides>
  <Notes>3</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vt:i4>
      </vt:variant>
    </vt:vector>
  </HeadingPairs>
  <TitlesOfParts>
    <vt:vector size="16" baseType="lpstr">
      <vt:lpstr>Aptos</vt:lpstr>
      <vt:lpstr>Aptos Display</vt:lpstr>
      <vt:lpstr>Arial</vt:lpstr>
      <vt:lpstr>Calibri</vt:lpstr>
      <vt:lpstr>Poppins</vt:lpstr>
      <vt:lpstr>Poppins SemiBold</vt:lpstr>
      <vt:lpstr>Office</vt:lpstr>
      <vt:lpstr>Terra</vt:lpstr>
      <vt:lpstr>Was ist Privilege Attribute Certificate (PAC)?</vt:lpstr>
      <vt:lpstr>Einführung in PAC</vt:lpstr>
      <vt:lpstr>Komponenten eines PAC</vt:lpstr>
      <vt:lpstr>Vorteile von PACs</vt:lpstr>
      <vt:lpstr>PowerPoint-Präsentation</vt:lpstr>
      <vt:lpstr>Funktionsweise eines PACs</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2024-08-08T09:15:40Z</dcterms:created>
  <dcterms:modified xsi:type="dcterms:W3CDTF">2024-08-08T09:18:15Z</dcterms:modified>
</cp:coreProperties>
</file>