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0"/>
  </p:notesMasterIdLst>
  <p:sldIdLst>
    <p:sldId id="256" r:id="rId3"/>
    <p:sldId id="257" r:id="rId4"/>
    <p:sldId id="258" r:id="rId5"/>
    <p:sldId id="262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1" autoAdjust="0"/>
    <p:restoredTop sz="94660"/>
  </p:normalViewPr>
  <p:slideViewPr>
    <p:cSldViewPr snapToGrid="0">
      <p:cViewPr varScale="1">
        <p:scale>
          <a:sx n="87" d="100"/>
          <a:sy n="87" d="100"/>
        </p:scale>
        <p:origin x="90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180AE-023D-4FC5-8DE5-D793DC3BD778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B1735-A6BA-4F4D-9A73-845AA5BE8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3302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04A39A-A825-768C-C909-0617A7219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EC0F102-E4BD-6703-5A74-01839F336A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AC8937-003E-4DF5-A8CB-48E5A3D28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EB9717-4D0C-2333-CC63-8DB122FD2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72FA13-A150-A31F-A23A-F92208FC2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75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31C72D-B3C8-F7F5-682A-94EF19F5E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3E198B-AFCA-2D2D-674B-970E8E07A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46A9D0-2836-A5BA-9CFA-8DAB7537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B10EB3E-A793-A997-6CCE-74048EC56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F061DD-3EFB-3CB8-518D-9F56F92F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69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5E702-8259-84A1-935F-E264E2DBF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4D77CB-508E-4026-1ED3-D2AA1F995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B1AE9F-B6FA-0F25-B5B2-F1388EFCC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A40CA6D-6DAA-8375-C861-B45FE76F6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E5A641-6FE4-3F48-1C82-E272D31AD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343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4513D-4F87-80C1-7336-B321DAA7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4D200D-46B8-9135-1845-C08E10AB5D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DE282D1-225E-0577-5EF8-002C38E11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07CB13-DE6E-195A-FEA7-8A66BEB9D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95D765-D68E-37A6-F76C-84E99176C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AB7179-DB61-1E21-48BC-5F1154E6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7836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735C24-67EA-68A4-D7BC-A02D7A7D5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5DD57A-3F78-420D-BFE8-EE8066781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C4CAB99-03DB-5740-A962-2BD41DCA8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31C4DF4-90B1-847B-0DDE-4A1EAC986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D51FD05-850E-6DFF-5369-4C6748034A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EDE1E74-F1AE-0EC6-0505-C378B5F4D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BB998C6-BBF2-E893-AF42-1BF61F2FC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1161977-7E6A-65B2-A9BE-5F25D4810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751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25582F-124D-9D0D-E35B-51F5B253B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F70FC5-C14D-457D-DC76-921B58006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D0E83C-312F-4268-1814-3F1B73FF8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D7D3D57-E901-46F1-EF57-819034F9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2763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C367038-1A8E-79BC-088C-BEDBA1BF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A68D220-AFE0-7D03-8FBA-D4BAD8228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52EB878-9B46-9F08-938E-D72C681BE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240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0A104E-9DED-408E-5069-AA86F19A8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B5D028-A664-13EB-32FB-0B85C51EB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353AEEF-EB5D-8463-B1A0-FCC03F283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B2D6730-7203-508A-FF51-1A43D83E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5B8FA8-F5C5-D0B1-EB36-3BF3D965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6630F96-10D3-68C4-26FA-7BBD05338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861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446C77-3ADB-CBDA-8863-5C4DF7457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EA8E040-D408-DDD6-D04C-2E522FE31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1D43BE-5CB3-2BB4-279D-50EFD8591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F009A8-E5C9-9678-BD7D-42A12D640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F9D59EA-A2A7-95E7-A056-C09C657AE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FC20C44-F126-F597-F18C-CBBE36D49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450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5FBA7B-5348-9657-A7FE-43317136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20A0013-BF42-9B23-DE55-93459555E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D76DD5C-5A81-40EB-7CF9-EA42CB32C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E44CB2-0FDE-1912-4556-1B47595F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C06F42-6E55-B9DC-5B26-F9E8FBCCD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405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CBFAC4D-2ADB-2474-44CF-4BCAE1600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A12594D-F8C4-5978-D1DD-DE2C1CBD2C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ABCC9F-15F8-4FA6-B2DB-E91C2ADCF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188C58-F7B9-F9A8-4F71-F1A542B65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81B6CD-4ACF-EB23-799C-E50714CD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9751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116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0518"/>
            <a:ext cx="6970824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4" y="2222065"/>
            <a:ext cx="6970825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7745948-92EA-3E8A-1DBC-45422E91850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80323" y="3143243"/>
            <a:ext cx="6139069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7155554-9334-F8D5-FA7F-80CF2FB3BC7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1580323" y="3754790"/>
            <a:ext cx="6139068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44C718E-DBD5-B640-39D2-7860AFE27FF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60666" y="4717060"/>
            <a:ext cx="697082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B073C5F-2FFF-4B6A-E630-E112FB5B952B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960666" y="5328607"/>
            <a:ext cx="6970822" cy="70295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30843267-C01A-455A-D8A3-E8A7C6CFB0F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DAE6A71-9FA2-20A0-D992-DEBF7FF330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5D3E6-EA9D-9DE8-6317-6DF86AEEDB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821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C6C789A-7FB2-432A-6019-3F62E5386F2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7987745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672CBAF-4BDE-95E9-99A1-9EDDBDEF84D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7987745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09600" y="5692875"/>
            <a:ext cx="10972800" cy="5394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3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2C780-6C1C-A81B-5B9E-735DFD6F43D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369902" y="2185522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29AB7CE-949B-41D7-A673-06B30968CD01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369902" y="2797069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7" y="2185521"/>
            <a:ext cx="3452196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3452194" cy="830639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6241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95664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212496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48CE7A-5E89-3480-B862-44BFAC429981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761996" y="2185521"/>
            <a:ext cx="5334003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78CF0CF5-EF6E-47A1-80D2-088122A0E64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61997" y="2797068"/>
            <a:ext cx="5334002" cy="2044898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22096" y="1594022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2423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611728"/>
            <a:ext cx="6922301" cy="562749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178669"/>
            <a:ext cx="6922300" cy="83701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31490" y="2031153"/>
            <a:ext cx="3650910" cy="365091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146198" y="3092460"/>
            <a:ext cx="6736768" cy="622646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1146197" y="3689968"/>
            <a:ext cx="6736767" cy="92610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378113" y="4763061"/>
            <a:ext cx="6504852" cy="5819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78112" y="5380382"/>
            <a:ext cx="6504851" cy="86563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31F54DF-E984-A005-B56B-B62147C13B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39138" y="6538913"/>
            <a:ext cx="3243262" cy="182562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7160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439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2439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426387" y="1925949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426387" y="2537496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5157787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5157786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1C98F61-9164-7CDA-F0A4-B90327F23F7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6200" y="3752850"/>
            <a:ext cx="5156200" cy="2457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7362553" cy="12304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791D4-7662-2DFB-077F-25FC6921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87723-B8F5-CDD2-6B9D-229B99F0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665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665" y="2537496"/>
            <a:ext cx="3259180" cy="121518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2E382-FE6E-A17E-2B3A-9F3E4C7A7D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712973" y="1925949"/>
            <a:ext cx="3259182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8A7E81-D817-3ABE-B656-52FF60EF020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712973" y="2537495"/>
            <a:ext cx="3259180" cy="1197477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347DD8-16D7-B434-07E6-BD26F45B6DEE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0665" y="3752680"/>
            <a:ext cx="7011488" cy="593840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7114E8C-EF4A-11ED-19FB-2D8B5FEC3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60665" y="4364227"/>
            <a:ext cx="7011488" cy="8832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BB6EDE2-F53E-7B97-FF80-7764EECA4C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85188" y="0"/>
            <a:ext cx="3706812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21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81E5-DE3E-1E52-3179-344AB5B2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37"/>
            <a:ext cx="10972800" cy="12304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A41B8-CF99-8A7C-E16D-CFEF1E09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89524-6BA7-0F2E-1749-175C6928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74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E6759F-66EA-8EE3-A2F4-F15BA2F9B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548357-3F2C-483C-C0FC-FD9FB673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30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26541"/>
            <a:ext cx="10972800" cy="1663044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735636"/>
            <a:ext cx="10972800" cy="474663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03092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812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7D05859-212D-1F16-F6CE-0666723E4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6B0CB59-3F87-BC08-C6AA-DA5B2D419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FFDF35-934C-EFD7-B727-4252375A7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B6724E-4B8C-4D7F-87FC-9BDA434EAF7B}" type="datetimeFigureOut">
              <a:rPr lang="de-DE" smtClean="0"/>
              <a:t>05.08.2024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BE7516-765B-713A-DA91-867BE0D629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B0049E-2E38-6DC0-086C-620310BBB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F81B49-99EF-4D33-A63F-5DA92BC2BF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354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7E25-C674-3745-6594-912F15B98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1847056"/>
            <a:ext cx="106299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64DF9-DAEC-F283-848F-16438F8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0EC6-5648-844A-8827-911B00959032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390A06B-2D1F-A145-446B-BF268052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3537"/>
            <a:ext cx="10629900" cy="1236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D227A9A-BF27-C878-C29C-004A9358C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71" r:id="rId4"/>
    <p:sldLayoutId id="2147483672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60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>
          <p15:clr>
            <a:srgbClr val="F26B43"/>
          </p15:clr>
        </p15:guide>
        <p15:guide id="2" pos="384">
          <p15:clr>
            <a:srgbClr val="F26B43"/>
          </p15:clr>
        </p15:guide>
        <p15:guide id="3" pos="600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3912">
          <p15:clr>
            <a:srgbClr val="F26B43"/>
          </p15:clr>
        </p15:guide>
        <p15:guide id="6" orient="horz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5A6AA-D81C-6E01-58E6-D7ED9233D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Was ist der Unterschied zwischen </a:t>
            </a:r>
            <a:r>
              <a:rPr lang="de-DE" dirty="0" err="1"/>
              <a:t>lastlogonTimeStamp</a:t>
            </a:r>
            <a:r>
              <a:rPr lang="de-DE" dirty="0"/>
              <a:t> und </a:t>
            </a:r>
            <a:r>
              <a:rPr lang="de-DE" dirty="0" err="1"/>
              <a:t>lastlogon</a:t>
            </a:r>
            <a:r>
              <a:rPr lang="de-DE" dirty="0"/>
              <a:t>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B5D12-45B6-A823-90B1-7B0C230D98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Jörn </a:t>
            </a:r>
            <a:r>
              <a:rPr lang="en-US" dirty="0"/>
              <a:t>Walter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73626387-CD50-BC33-9164-33643972FC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" r="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1526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4873C-CB38-51E2-5648-DF2060813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lastlogonTimeStamp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3F1BB3-1F91-7354-2680-26A2F63BF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Bedeutung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D7019FC-D9F6-8B23-2D34-6103B8EE9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lastlogonTimeStamp ist ein Attribut in Active Directory, das den Zeitstempel eines Benutzer-Logons speichert. Es wird verwendet, um den Zeitpunkt des letzten erfolgreichen Logins eines Benutzers zu verfolgen.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7F75974-20E3-A388-548D-FB298A62F72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Nutzung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39056A3-322D-F5D2-F774-C70402E32E8F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lastlogonTimeStamp wird verwendet, um den Zeitpunkt des letzten erfolgreichen Anmeldens eines Benutzers zu überwachen. Es gibt die Zeit in Universal Coordinated Time (UTC) an.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349F10F-C5FE-E77F-1B45-B57AD8DEE26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Wichtig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30DB4A0-FDF2-AABA-A36D-815742B6C361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Es ist wichtig zu beachten, dass lastlogonTimeStamp nicht sofort aktualisiert wird und aufgrund der Replikationsverzögerung zwischen Domaincontrollern nicht immer genau ist.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056DA0EA-080E-F23F-78F9-B0438844131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6667" b="16667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E542AAE-D63E-0720-065E-DE70555F957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956910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D7F2C-D1E8-7106-56C0-CBAD1096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lastlogon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4CF296-1448-35D0-06BE-75112D4717F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Bedeutung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CB879F8-492E-BA1C-384A-BCC1A9797CB7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lastlogon ist ein Attribut, das den Zeitstempel des letzten erfolgreichen Logins eines Benutzers auf dem jeweiligen Domaincontroller speichert.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7895F8A-F7E6-D4B8-7F26-56E54A072280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de-DE"/>
              <a:t>Nutzung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D765C73-34F2-FCD9-A42B-07A4997A2A6E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de-DE" sz="1400"/>
              <a:t>lastlogon wird verwendet, um den letzten Anmeldezeitpunkt eines Benutzers auf einem bestimmten Domaincontroller zu ermitteln. Es zeigt die Zeit im lokalen Zeitbereich des Domaincontrollers.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D7EF9BD-B145-D9AB-3098-F9AF65162357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de-DE"/>
              <a:t>Wichtig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0DF2C33-90B6-D4CF-D2D7-BB5C4A24CCF7}"/>
              </a:ext>
            </a:extLst>
          </p:cNvPr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de-DE" sz="1400"/>
              <a:t>lastlogon ist genauer als lastlogonTimeStamp, da es den letzten Anmeldezeitpunkt auf dem spezifischen Domaincontroller angibt, ist jedoch auf den jeweiligen Domaincontroller beschränkt.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0D694AF5-A819-9075-C843-CD3016EE6E6E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l="3941" r="3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40303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853440" y="2438400"/>
          <a:ext cx="10363200" cy="2097024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Kriterien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lastlogonTimeStamp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 SemiBold" pitchFamily="34" charset="0"/>
                          <a:ea typeface="Calibri SemiBold" pitchFamily="34" charset="-122"/>
                          <a:cs typeface="Calibri SemiBold" pitchFamily="34" charset="-120"/>
                        </a:rPr>
                        <a:t>lastlogon</a:t>
                      </a:r>
                      <a:endParaRPr lang="en-US" sz="1400" dirty="0">
                        <a:latin typeface="Calibri SemiBold" charset="0"/>
                        <a:ea typeface="Calibri SemiBold" charset="0"/>
                        <a:cs typeface="Calibri SemiBold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Speicherort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Active Directory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dem Domaincontroller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Genauigkeit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sofort aktualisiert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Genauer, aber DC-spezifisch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Zeitzone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UTC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Lokale Zeitzone des DC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914400" y="723900"/>
            <a:ext cx="10439400" cy="1320800"/>
          </a:xfrm>
          <a:prstGeom prst="rect">
            <a:avLst/>
          </a:prstGeom>
          <a:noFill/>
          <a:ln/>
        </p:spPr>
        <p:txBody>
          <a:bodyPr wrap="square" rtlCol="0" anchor="ctr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latin typeface="Calibri"/>
                <a:ea typeface="Calibri"/>
                <a:cs typeface="Calibri"/>
              </a:rPr>
              <a:t>Unterschiede Zusammenfassung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9437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15D700-04D1-AE66-F44E-B8DE61793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Anwendungsbeispiele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ECA623-1D92-32F6-A100-324B4CC1E5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lastlogonTimeStamp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AF38205-5B05-18DF-9BF1-EB8099EF9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Verwendung zur Überwachung von Benutzeraktivitäten über verschiedene Domänen hinweg.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1F66DF29-A439-671E-6E14-7FFBB65ACE6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46D5A4E-F4C6-16BC-1476-526505293FF9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lastlogon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E5FBBCC-5B33-9E92-43B7-07BD84556B1C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Nützlich für Domänenadministratoren, um den genauen Anmeldezeitpunkt auf einem bestimmten Domaincontroller zu kennen.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2BC878C-EDA1-67D6-0CBC-8CEF04809A7A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Beispiel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9210D8D-C12F-F566-C58B-2201CF219668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Ein Sicherheitsanalyst kann lastlogonTimeStamp verwenden, um verdächtige Aktivitäten in verschiedenen Domänen zu identifizieren, während ein Helpdesk-Administrator lastlogon nutzt, um Benutzerprobleme auf einem spezifischen DC zu überprüfen.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1546F95-B8EB-28C9-FE76-A97E547595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1662668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8B49DB-DCA2-F535-F5E8-D468B9B96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Häufige Missverständnisse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241F36-DFC9-A8DB-F2DB-B953342DBC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lastlogonTimeStamp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A99EE7B-53B9-D3EE-852D-17786489A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Ein häufiger Fehler besteht darin anzunehmen, dass lastlogonTimeStamp in Echtzeit aktualisiert wird. Es kann zu Inkonsistenzen aufgrund der Replikation kommen.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E7CD056-B7A7-25BA-9E39-4566C0CFBC84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de-DE"/>
              <a:t>lastlogon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28A806C-548A-914C-2BE0-C05A57BED503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de-DE" sz="1400"/>
              <a:t>Ein Missverständnis ist, dass lastlogonTimeStamp genauer ist als lastlogon. Obwohl lastlogonTimeStamp domänenübergreifend ist, kann es zu Verzögerungen kommen.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C4D4350-3773-C6C7-3894-C26328AE8945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de-DE"/>
              <a:t>Klarstellung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B9EEBB7-C3F9-B025-46D3-4664BB91D414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r>
              <a:rPr lang="de-DE" sz="1400"/>
              <a:t>Beide Attribute haben ihre spezifische Verwendung und Genauigkeitsniveaus. Es ist wichtig, die Kontexte zu verstehen, in denen sie eingesetzt werden.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AA1CFFCB-F56D-1EEB-5990-B9952475328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2465" b="12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7637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A6EE18-9582-08AC-828A-224CDD483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Zusammenfassung und Fazit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E12644-7A63-ACD4-85D6-B953E63C9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Schlüsselpunkte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D25DAF0-3AAE-6AE9-095D-EAB775834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1400"/>
              <a:t>lastlogonTimeStamp und lastlogon haben unterschiedliche Anwendungsfälle und Genauigkeitsniveaus. Domänenadministratoren sollten beide Attribute verstehen, um Benutzeraktivitäten effektiv zu überwachen.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688D3C4-02F2-ED61-7F10-1AB9CE4AFCC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/>
              <a:t>Fazit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00ABDD5-535B-5FD2-C36E-13BB4DB64D34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de-DE" sz="1400"/>
              <a:t>Die Wahl zwischen lastlogonTimeStamp und lastlogon hängt von den spezifischen Anforderungen ab. Es ist entscheidend, die Unterschiede zu kennen, um fundierte Entscheidungen zu treffen.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1CF33FE-3CC0-715B-4BE4-94EFE903CB22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de-DE"/>
              <a:t>Empfehlung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64C431A-A595-A786-EA02-4A8A876F32F3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de-DE" sz="1400"/>
              <a:t>In der Praxis kann eine Kombination beider Attribute ideal sein, um umfassende Einblicke in die Benutzeraktivitäten in Active Directory-Umgebungen zu gewinnen.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8FF6AA93-EACC-4520-A925-CE008A43962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0598CB7-D2D2-623E-5202-FA8F28978C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Photos provided by Unsplash</a:t>
            </a:r>
          </a:p>
        </p:txBody>
      </p:sp>
    </p:spTree>
    <p:extLst>
      <p:ext uri="{BB962C8B-B14F-4D97-AF65-F5344CB8AC3E}">
        <p14:creationId xmlns:p14="http://schemas.microsoft.com/office/powerpoint/2010/main" val="4275025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ri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.1" id="{19F6FF4A-BFB8-D448-81DB-A8F1C71F8E46}" vid="{CDCDF023-17A4-CF46-89DD-D6386F64A917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D4507C4-871A-4FDD-B57C-158EBD8A2148}">
  <we:reference id="b976bf9e-dd87-459f-840c-210c09b36273" version="3.0.0.2" store="EXCatalog" storeType="EXCatalog"/>
  <we:alternateReferences>
    <we:reference id="WA200005566" version="3.0.0.2" store="de-DE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cd0cd48c-3829-4969-87b4-94133fc7f4cf}" enabled="1" method="Privileged" siteId="{60f39b4e-c3be-4323-9d08-383e2763428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424</Words>
  <Application>Microsoft Office PowerPoint</Application>
  <PresentationFormat>Breitbild</PresentationFormat>
  <Paragraphs>54</Paragraphs>
  <Slides>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SemiBold</vt:lpstr>
      <vt:lpstr>Roboto</vt:lpstr>
      <vt:lpstr>Office</vt:lpstr>
      <vt:lpstr>Drift</vt:lpstr>
      <vt:lpstr>Was ist der Unterschied zwischen lastlogonTimeStamp und lastlogon?</vt:lpstr>
      <vt:lpstr>lastlogonTimeStamp</vt:lpstr>
      <vt:lpstr>lastlogon</vt:lpstr>
      <vt:lpstr>PowerPoint-Präsentation</vt:lpstr>
      <vt:lpstr>Anwendungsbeispiele</vt:lpstr>
      <vt:lpstr>Häufige Missverständnisse</vt:lpstr>
      <vt:lpstr>Zusammenfassung und Fazit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Jörn Walter</dc:creator>
  <cp:lastModifiedBy>Jörn Walter</cp:lastModifiedBy>
  <cp:revision>1</cp:revision>
  <dcterms:created xsi:type="dcterms:W3CDTF">2024-08-05T08:08:14Z</dcterms:created>
  <dcterms:modified xsi:type="dcterms:W3CDTF">2024-08-05T08:10:20Z</dcterms:modified>
</cp:coreProperties>
</file>