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2" r:id="rId2"/>
    <p:sldMasterId id="2147483661" r:id="rId3"/>
  </p:sldMasterIdLst>
  <p:notesMasterIdLst>
    <p:notesMasterId r:id="rId19"/>
  </p:notesMasterIdLst>
  <p:sldIdLst>
    <p:sldId id="266" r:id="rId4"/>
    <p:sldId id="267" r:id="rId5"/>
    <p:sldId id="268" r:id="rId6"/>
    <p:sldId id="269" r:id="rId7"/>
    <p:sldId id="270" r:id="rId8"/>
    <p:sldId id="271" r:id="rId9"/>
    <p:sldId id="279" r:id="rId10"/>
    <p:sldId id="272" r:id="rId11"/>
    <p:sldId id="273" r:id="rId12"/>
    <p:sldId id="274" r:id="rId13"/>
    <p:sldId id="280" r:id="rId14"/>
    <p:sldId id="275" r:id="rId15"/>
    <p:sldId id="276" r:id="rId16"/>
    <p:sldId id="277" r:id="rId17"/>
    <p:sldId id="278" r:id="rId1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3" autoAdjust="0"/>
    <p:restoredTop sz="94660"/>
  </p:normalViewPr>
  <p:slideViewPr>
    <p:cSldViewPr snapToGrid="0">
      <p:cViewPr varScale="1">
        <p:scale>
          <a:sx n="150" d="100"/>
          <a:sy n="150" d="100"/>
        </p:scale>
        <p:origin x="294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örn Walter" userId="fbb3fe80-3616-468d-a4ce-7666e7f1ce7e" providerId="ADAL" clId="{3A7B2D5C-0155-41E7-B85E-844BF97BF73A}"/>
    <pc:docChg chg="modSld">
      <pc:chgData name="Jörn Walter" userId="fbb3fe80-3616-468d-a4ce-7666e7f1ce7e" providerId="ADAL" clId="{3A7B2D5C-0155-41E7-B85E-844BF97BF73A}" dt="2024-08-20T18:01:48.635" v="24" actId="20577"/>
      <pc:docMkLst>
        <pc:docMk/>
      </pc:docMkLst>
      <pc:sldChg chg="modSp mod">
        <pc:chgData name="Jörn Walter" userId="fbb3fe80-3616-468d-a4ce-7666e7f1ce7e" providerId="ADAL" clId="{3A7B2D5C-0155-41E7-B85E-844BF97BF73A}" dt="2024-08-20T18:01:48.635" v="24" actId="20577"/>
        <pc:sldMkLst>
          <pc:docMk/>
          <pc:sldMk cId="1356807293" sldId="266"/>
        </pc:sldMkLst>
        <pc:spChg chg="mod">
          <ac:chgData name="Jörn Walter" userId="fbb3fe80-3616-468d-a4ce-7666e7f1ce7e" providerId="ADAL" clId="{3A7B2D5C-0155-41E7-B85E-844BF97BF73A}" dt="2024-08-20T18:01:48.635" v="24" actId="20577"/>
          <ac:spMkLst>
            <pc:docMk/>
            <pc:sldMk cId="1356807293" sldId="266"/>
            <ac:spMk id="2" creationId="{1FC008C1-0F0A-919E-C526-186F291A5DE1}"/>
          </ac:spMkLst>
        </pc:spChg>
      </pc:sldChg>
    </pc:docChg>
  </pc:docChgLst>
  <pc:docChgLst>
    <pc:chgData name="Jörn Walter" userId="fbb3fe80-3616-468d-a4ce-7666e7f1ce7e" providerId="ADAL" clId="{5E94974E-C574-4D8E-8E29-F5DD1F8B4A42}"/>
    <pc:docChg chg="modSld">
      <pc:chgData name="Jörn Walter" userId="fbb3fe80-3616-468d-a4ce-7666e7f1ce7e" providerId="ADAL" clId="{5E94974E-C574-4D8E-8E29-F5DD1F8B4A42}" dt="2024-08-19T18:18:33.160" v="33" actId="20577"/>
      <pc:docMkLst>
        <pc:docMk/>
      </pc:docMkLst>
      <pc:sldChg chg="modSp mod">
        <pc:chgData name="Jörn Walter" userId="fbb3fe80-3616-468d-a4ce-7666e7f1ce7e" providerId="ADAL" clId="{5E94974E-C574-4D8E-8E29-F5DD1F8B4A42}" dt="2024-08-19T18:11:48.928" v="2" actId="14100"/>
        <pc:sldMkLst>
          <pc:docMk/>
          <pc:sldMk cId="2856367647" sldId="267"/>
        </pc:sldMkLst>
        <pc:spChg chg="mod">
          <ac:chgData name="Jörn Walter" userId="fbb3fe80-3616-468d-a4ce-7666e7f1ce7e" providerId="ADAL" clId="{5E94974E-C574-4D8E-8E29-F5DD1F8B4A42}" dt="2024-08-19T18:11:48.928" v="2" actId="14100"/>
          <ac:spMkLst>
            <pc:docMk/>
            <pc:sldMk cId="2856367647" sldId="267"/>
            <ac:spMk id="3" creationId="{7CA0970F-5D8D-8210-E8D0-8F317CE73467}"/>
          </ac:spMkLst>
        </pc:spChg>
      </pc:sldChg>
      <pc:sldChg chg="modSp mod">
        <pc:chgData name="Jörn Walter" userId="fbb3fe80-3616-468d-a4ce-7666e7f1ce7e" providerId="ADAL" clId="{5E94974E-C574-4D8E-8E29-F5DD1F8B4A42}" dt="2024-08-19T18:11:44.355" v="1" actId="14100"/>
        <pc:sldMkLst>
          <pc:docMk/>
          <pc:sldMk cId="111609958" sldId="268"/>
        </pc:sldMkLst>
        <pc:spChg chg="mod">
          <ac:chgData name="Jörn Walter" userId="fbb3fe80-3616-468d-a4ce-7666e7f1ce7e" providerId="ADAL" clId="{5E94974E-C574-4D8E-8E29-F5DD1F8B4A42}" dt="2024-08-19T18:11:44.355" v="1" actId="14100"/>
          <ac:spMkLst>
            <pc:docMk/>
            <pc:sldMk cId="111609958" sldId="268"/>
            <ac:spMk id="3" creationId="{AD635FFA-3C84-4599-0932-043678FAFABF}"/>
          </ac:spMkLst>
        </pc:spChg>
      </pc:sldChg>
      <pc:sldChg chg="modSp mod">
        <pc:chgData name="Jörn Walter" userId="fbb3fe80-3616-468d-a4ce-7666e7f1ce7e" providerId="ADAL" clId="{5E94974E-C574-4D8E-8E29-F5DD1F8B4A42}" dt="2024-08-19T18:11:54.912" v="4" actId="20577"/>
        <pc:sldMkLst>
          <pc:docMk/>
          <pc:sldMk cId="2420645881" sldId="269"/>
        </pc:sldMkLst>
        <pc:spChg chg="mod">
          <ac:chgData name="Jörn Walter" userId="fbb3fe80-3616-468d-a4ce-7666e7f1ce7e" providerId="ADAL" clId="{5E94974E-C574-4D8E-8E29-F5DD1F8B4A42}" dt="2024-08-19T18:11:40.295" v="0" actId="14100"/>
          <ac:spMkLst>
            <pc:docMk/>
            <pc:sldMk cId="2420645881" sldId="269"/>
            <ac:spMk id="3" creationId="{65B792CE-98DF-104E-44AA-2E90B5112343}"/>
          </ac:spMkLst>
        </pc:spChg>
        <pc:spChg chg="mod">
          <ac:chgData name="Jörn Walter" userId="fbb3fe80-3616-468d-a4ce-7666e7f1ce7e" providerId="ADAL" clId="{5E94974E-C574-4D8E-8E29-F5DD1F8B4A42}" dt="2024-08-19T18:11:54.912" v="4" actId="20577"/>
          <ac:spMkLst>
            <pc:docMk/>
            <pc:sldMk cId="2420645881" sldId="269"/>
            <ac:spMk id="9" creationId="{3F1629C6-1920-4D80-9530-F4E64A338FE5}"/>
          </ac:spMkLst>
        </pc:spChg>
      </pc:sldChg>
      <pc:sldChg chg="modSp mod">
        <pc:chgData name="Jörn Walter" userId="fbb3fe80-3616-468d-a4ce-7666e7f1ce7e" providerId="ADAL" clId="{5E94974E-C574-4D8E-8E29-F5DD1F8B4A42}" dt="2024-08-19T18:12:08.144" v="5" actId="14100"/>
        <pc:sldMkLst>
          <pc:docMk/>
          <pc:sldMk cId="2901107580" sldId="270"/>
        </pc:sldMkLst>
        <pc:spChg chg="mod">
          <ac:chgData name="Jörn Walter" userId="fbb3fe80-3616-468d-a4ce-7666e7f1ce7e" providerId="ADAL" clId="{5E94974E-C574-4D8E-8E29-F5DD1F8B4A42}" dt="2024-08-19T18:12:08.144" v="5" actId="14100"/>
          <ac:spMkLst>
            <pc:docMk/>
            <pc:sldMk cId="2901107580" sldId="270"/>
            <ac:spMk id="3" creationId="{51D64145-D7D2-393C-21BB-504A46BE31EA}"/>
          </ac:spMkLst>
        </pc:spChg>
      </pc:sldChg>
      <pc:sldChg chg="modSp mod">
        <pc:chgData name="Jörn Walter" userId="fbb3fe80-3616-468d-a4ce-7666e7f1ce7e" providerId="ADAL" clId="{5E94974E-C574-4D8E-8E29-F5DD1F8B4A42}" dt="2024-08-19T18:12:16.874" v="6" actId="14100"/>
        <pc:sldMkLst>
          <pc:docMk/>
          <pc:sldMk cId="2220094010" sldId="271"/>
        </pc:sldMkLst>
        <pc:spChg chg="mod">
          <ac:chgData name="Jörn Walter" userId="fbb3fe80-3616-468d-a4ce-7666e7f1ce7e" providerId="ADAL" clId="{5E94974E-C574-4D8E-8E29-F5DD1F8B4A42}" dt="2024-08-19T18:12:16.874" v="6" actId="14100"/>
          <ac:spMkLst>
            <pc:docMk/>
            <pc:sldMk cId="2220094010" sldId="271"/>
            <ac:spMk id="3" creationId="{983C732C-5B8A-D297-1093-CFA480965559}"/>
          </ac:spMkLst>
        </pc:spChg>
      </pc:sldChg>
      <pc:sldChg chg="modSp mod">
        <pc:chgData name="Jörn Walter" userId="fbb3fe80-3616-468d-a4ce-7666e7f1ce7e" providerId="ADAL" clId="{5E94974E-C574-4D8E-8E29-F5DD1F8B4A42}" dt="2024-08-19T18:12:32.176" v="7" actId="14100"/>
        <pc:sldMkLst>
          <pc:docMk/>
          <pc:sldMk cId="670285431" sldId="272"/>
        </pc:sldMkLst>
        <pc:spChg chg="mod">
          <ac:chgData name="Jörn Walter" userId="fbb3fe80-3616-468d-a4ce-7666e7f1ce7e" providerId="ADAL" clId="{5E94974E-C574-4D8E-8E29-F5DD1F8B4A42}" dt="2024-08-19T18:12:32.176" v="7" actId="14100"/>
          <ac:spMkLst>
            <pc:docMk/>
            <pc:sldMk cId="670285431" sldId="272"/>
            <ac:spMk id="3" creationId="{F3245CF8-63F1-3296-50EA-B21D55B5FDFB}"/>
          </ac:spMkLst>
        </pc:spChg>
      </pc:sldChg>
      <pc:sldChg chg="modSp mod">
        <pc:chgData name="Jörn Walter" userId="fbb3fe80-3616-468d-a4ce-7666e7f1ce7e" providerId="ADAL" clId="{5E94974E-C574-4D8E-8E29-F5DD1F8B4A42}" dt="2024-08-19T18:12:37.410" v="8" actId="14100"/>
        <pc:sldMkLst>
          <pc:docMk/>
          <pc:sldMk cId="79054317" sldId="273"/>
        </pc:sldMkLst>
        <pc:spChg chg="mod">
          <ac:chgData name="Jörn Walter" userId="fbb3fe80-3616-468d-a4ce-7666e7f1ce7e" providerId="ADAL" clId="{5E94974E-C574-4D8E-8E29-F5DD1F8B4A42}" dt="2024-08-19T18:12:37.410" v="8" actId="14100"/>
          <ac:spMkLst>
            <pc:docMk/>
            <pc:sldMk cId="79054317" sldId="273"/>
            <ac:spMk id="3" creationId="{87DCFB73-A928-869A-CBA5-237893C4A078}"/>
          </ac:spMkLst>
        </pc:spChg>
      </pc:sldChg>
      <pc:sldChg chg="modSp mod">
        <pc:chgData name="Jörn Walter" userId="fbb3fe80-3616-468d-a4ce-7666e7f1ce7e" providerId="ADAL" clId="{5E94974E-C574-4D8E-8E29-F5DD1F8B4A42}" dt="2024-08-19T18:12:43.493" v="9" actId="14100"/>
        <pc:sldMkLst>
          <pc:docMk/>
          <pc:sldMk cId="1003954562" sldId="274"/>
        </pc:sldMkLst>
        <pc:spChg chg="mod">
          <ac:chgData name="Jörn Walter" userId="fbb3fe80-3616-468d-a4ce-7666e7f1ce7e" providerId="ADAL" clId="{5E94974E-C574-4D8E-8E29-F5DD1F8B4A42}" dt="2024-08-19T18:12:43.493" v="9" actId="14100"/>
          <ac:spMkLst>
            <pc:docMk/>
            <pc:sldMk cId="1003954562" sldId="274"/>
            <ac:spMk id="3" creationId="{A7D77FA3-C15B-A414-0C55-C82BCD8FDC72}"/>
          </ac:spMkLst>
        </pc:spChg>
      </pc:sldChg>
      <pc:sldChg chg="modSp mod">
        <pc:chgData name="Jörn Walter" userId="fbb3fe80-3616-468d-a4ce-7666e7f1ce7e" providerId="ADAL" clId="{5E94974E-C574-4D8E-8E29-F5DD1F8B4A42}" dt="2024-08-19T18:18:33.160" v="33" actId="20577"/>
        <pc:sldMkLst>
          <pc:docMk/>
          <pc:sldMk cId="2358640508" sldId="275"/>
        </pc:sldMkLst>
        <pc:spChg chg="mod">
          <ac:chgData name="Jörn Walter" userId="fbb3fe80-3616-468d-a4ce-7666e7f1ce7e" providerId="ADAL" clId="{5E94974E-C574-4D8E-8E29-F5DD1F8B4A42}" dt="2024-08-19T18:12:53.596" v="10" actId="14100"/>
          <ac:spMkLst>
            <pc:docMk/>
            <pc:sldMk cId="2358640508" sldId="275"/>
            <ac:spMk id="3" creationId="{8FF83A99-9730-69A3-6218-DF04990D8684}"/>
          </ac:spMkLst>
        </pc:spChg>
        <pc:spChg chg="mod">
          <ac:chgData name="Jörn Walter" userId="fbb3fe80-3616-468d-a4ce-7666e7f1ce7e" providerId="ADAL" clId="{5E94974E-C574-4D8E-8E29-F5DD1F8B4A42}" dt="2024-08-19T18:18:33.160" v="33" actId="20577"/>
          <ac:spMkLst>
            <pc:docMk/>
            <pc:sldMk cId="2358640508" sldId="275"/>
            <ac:spMk id="6" creationId="{056B55C2-CD4A-C120-6839-B1809FF5735E}"/>
          </ac:spMkLst>
        </pc:spChg>
      </pc:sldChg>
      <pc:sldChg chg="modSp mod">
        <pc:chgData name="Jörn Walter" userId="fbb3fe80-3616-468d-a4ce-7666e7f1ce7e" providerId="ADAL" clId="{5E94974E-C574-4D8E-8E29-F5DD1F8B4A42}" dt="2024-08-19T18:13:06.871" v="11" actId="14100"/>
        <pc:sldMkLst>
          <pc:docMk/>
          <pc:sldMk cId="1450341613" sldId="276"/>
        </pc:sldMkLst>
        <pc:spChg chg="mod">
          <ac:chgData name="Jörn Walter" userId="fbb3fe80-3616-468d-a4ce-7666e7f1ce7e" providerId="ADAL" clId="{5E94974E-C574-4D8E-8E29-F5DD1F8B4A42}" dt="2024-08-19T18:13:06.871" v="11" actId="14100"/>
          <ac:spMkLst>
            <pc:docMk/>
            <pc:sldMk cId="1450341613" sldId="276"/>
            <ac:spMk id="3" creationId="{535E6CA4-6DBE-1A8E-4E03-45AC6FE025BE}"/>
          </ac:spMkLst>
        </pc:spChg>
      </pc:sldChg>
      <pc:sldChg chg="modSp mod">
        <pc:chgData name="Jörn Walter" userId="fbb3fe80-3616-468d-a4ce-7666e7f1ce7e" providerId="ADAL" clId="{5E94974E-C574-4D8E-8E29-F5DD1F8B4A42}" dt="2024-08-19T18:13:15.677" v="12" actId="14100"/>
        <pc:sldMkLst>
          <pc:docMk/>
          <pc:sldMk cId="1471027084" sldId="277"/>
        </pc:sldMkLst>
        <pc:spChg chg="mod">
          <ac:chgData name="Jörn Walter" userId="fbb3fe80-3616-468d-a4ce-7666e7f1ce7e" providerId="ADAL" clId="{5E94974E-C574-4D8E-8E29-F5DD1F8B4A42}" dt="2024-08-19T18:13:15.677" v="12" actId="14100"/>
          <ac:spMkLst>
            <pc:docMk/>
            <pc:sldMk cId="1471027084" sldId="277"/>
            <ac:spMk id="3" creationId="{2D3E970B-73F2-062A-2D4B-8B9DF2F35F55}"/>
          </ac:spMkLst>
        </pc:spChg>
      </pc:sldChg>
      <pc:sldChg chg="modSp mod">
        <pc:chgData name="Jörn Walter" userId="fbb3fe80-3616-468d-a4ce-7666e7f1ce7e" providerId="ADAL" clId="{5E94974E-C574-4D8E-8E29-F5DD1F8B4A42}" dt="2024-08-19T18:13:26.447" v="14" actId="14100"/>
        <pc:sldMkLst>
          <pc:docMk/>
          <pc:sldMk cId="89939752" sldId="278"/>
        </pc:sldMkLst>
        <pc:spChg chg="mod">
          <ac:chgData name="Jörn Walter" userId="fbb3fe80-3616-468d-a4ce-7666e7f1ce7e" providerId="ADAL" clId="{5E94974E-C574-4D8E-8E29-F5DD1F8B4A42}" dt="2024-08-19T18:13:26.447" v="14" actId="14100"/>
          <ac:spMkLst>
            <pc:docMk/>
            <pc:sldMk cId="89939752" sldId="278"/>
            <ac:spMk id="2" creationId="{969B5FC1-D6D1-5FF5-3EA0-42F558DE869E}"/>
          </ac:spMkLst>
        </pc:spChg>
        <pc:spChg chg="mod">
          <ac:chgData name="Jörn Walter" userId="fbb3fe80-3616-468d-a4ce-7666e7f1ce7e" providerId="ADAL" clId="{5E94974E-C574-4D8E-8E29-F5DD1F8B4A42}" dt="2024-08-19T18:13:21.857" v="13" actId="14100"/>
          <ac:spMkLst>
            <pc:docMk/>
            <pc:sldMk cId="89939752" sldId="278"/>
            <ac:spMk id="3" creationId="{ED28F317-8C69-443F-1D0F-569BCEBF5504}"/>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232220"/>
              </a:solidFill>
              <a:effectLst/>
            </c:spPr>
            <c:extLst>
              <c:ext xmlns:c16="http://schemas.microsoft.com/office/drawing/2014/chart" uri="{C3380CC4-5D6E-409C-BE32-E72D297353CC}">
                <c16:uniqueId val="{00000001-F530-4749-BB0E-0F5C8546F768}"/>
              </c:ext>
            </c:extLst>
          </c:dPt>
          <c:dPt>
            <c:idx val="1"/>
            <c:bubble3D val="0"/>
            <c:spPr>
              <a:solidFill>
                <a:srgbClr val="B5B4B4"/>
              </a:solidFill>
              <a:effectLst/>
            </c:spPr>
            <c:extLst>
              <c:ext xmlns:c16="http://schemas.microsoft.com/office/drawing/2014/chart" uri="{C3380CC4-5D6E-409C-BE32-E72D297353CC}">
                <c16:uniqueId val="{00000003-F530-4749-BB0E-0F5C8546F768}"/>
              </c:ext>
            </c:extLst>
          </c:dPt>
          <c:cat>
            <c:strRef>
              <c:f>Sheet1!$A$2:$A$3</c:f>
              <c:strCache>
                <c:ptCount val="2"/>
                <c:pt idx="0">
                  <c:v>MFT-Nutzung</c:v>
                </c:pt>
              </c:strCache>
            </c:strRef>
          </c:cat>
          <c:val>
            <c:numRef>
              <c:f>Sheet1!$B$2:$B$3</c:f>
              <c:numCache>
                <c:formatCode>General</c:formatCode>
                <c:ptCount val="2"/>
                <c:pt idx="0">
                  <c:v>0.4</c:v>
                </c:pt>
                <c:pt idx="1">
                  <c:v>0.6</c:v>
                </c:pt>
              </c:numCache>
            </c:numRef>
          </c:val>
          <c:extLst>
            <c:ext xmlns:c16="http://schemas.microsoft.com/office/drawing/2014/chart" uri="{C3380CC4-5D6E-409C-BE32-E72D297353CC}">
              <c16:uniqueId val="{00000004-F530-4749-BB0E-0F5C8546F768}"/>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232220"/>
              </a:solidFill>
              <a:effectLst/>
            </c:spPr>
            <c:extLst>
              <c:ext xmlns:c16="http://schemas.microsoft.com/office/drawing/2014/chart" uri="{C3380CC4-5D6E-409C-BE32-E72D297353CC}">
                <c16:uniqueId val="{00000001-0423-4A4B-8D95-842B525D31DE}"/>
              </c:ext>
            </c:extLst>
          </c:dPt>
          <c:dPt>
            <c:idx val="1"/>
            <c:bubble3D val="0"/>
            <c:spPr>
              <a:solidFill>
                <a:srgbClr val="B5B4B4"/>
              </a:solidFill>
              <a:effectLst/>
            </c:spPr>
            <c:extLst>
              <c:ext xmlns:c16="http://schemas.microsoft.com/office/drawing/2014/chart" uri="{C3380CC4-5D6E-409C-BE32-E72D297353CC}">
                <c16:uniqueId val="{00000003-0423-4A4B-8D95-842B525D31DE}"/>
              </c:ext>
            </c:extLst>
          </c:dPt>
          <c:cat>
            <c:strRef>
              <c:f>Sheet1!$A$2:$A$3</c:f>
              <c:strCache>
                <c:ptCount val="2"/>
                <c:pt idx="0">
                  <c:v>Dateiattribute</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0423-4A4B-8D95-842B525D31DE}"/>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232220"/>
              </a:solidFill>
              <a:effectLst/>
            </c:spPr>
            <c:extLst>
              <c:ext xmlns:c16="http://schemas.microsoft.com/office/drawing/2014/chart" uri="{C3380CC4-5D6E-409C-BE32-E72D297353CC}">
                <c16:uniqueId val="{00000001-BC6E-4181-BF34-046E25267C98}"/>
              </c:ext>
            </c:extLst>
          </c:dPt>
          <c:dPt>
            <c:idx val="1"/>
            <c:bubble3D val="0"/>
            <c:spPr>
              <a:solidFill>
                <a:srgbClr val="B5B4B4"/>
              </a:solidFill>
              <a:effectLst/>
            </c:spPr>
            <c:extLst>
              <c:ext xmlns:c16="http://schemas.microsoft.com/office/drawing/2014/chart" uri="{C3380CC4-5D6E-409C-BE32-E72D297353CC}">
                <c16:uniqueId val="{00000003-BC6E-4181-BF34-046E25267C98}"/>
              </c:ext>
            </c:extLst>
          </c:dPt>
          <c:cat>
            <c:strRef>
              <c:f>Sheet1!$A$2:$A$3</c:f>
              <c:strCache>
                <c:ptCount val="2"/>
                <c:pt idx="0">
                  <c:v>Indexverwaltung</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BC6E-4181-BF34-046E25267C98}"/>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077F8-A0C3-4FAA-BC93-32C683417F93}" type="datetimeFigureOut">
              <a:rPr lang="de-DE" smtClean="0"/>
              <a:t>20.08.2024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15631-0A16-49B4-96DD-E4544AD5842A}" type="slidenum">
              <a:rPr lang="de-DE" smtClean="0"/>
              <a:t>‹Nr.›</a:t>
            </a:fld>
            <a:endParaRPr lang="de-DE"/>
          </a:p>
        </p:txBody>
      </p:sp>
    </p:spTree>
    <p:extLst>
      <p:ext uri="{BB962C8B-B14F-4D97-AF65-F5344CB8AC3E}">
        <p14:creationId xmlns:p14="http://schemas.microsoft.com/office/powerpoint/2010/main" val="1232250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BCCAA8-35B4-35B0-7D05-1984B73DE1F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37564E9-0E98-D26D-FE71-94AA68966B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22782EF-A8B5-8DD1-4CB9-03234525979A}"/>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5" name="Fußzeilenplatzhalter 4">
            <a:extLst>
              <a:ext uri="{FF2B5EF4-FFF2-40B4-BE49-F238E27FC236}">
                <a16:creationId xmlns:a16="http://schemas.microsoft.com/office/drawing/2014/main" id="{6E884A0B-6E94-9885-65A9-06F91E902A9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87FC4BA-2EC3-0188-8715-4A77C6A69384}"/>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2692969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BCE74A-1F32-025C-287F-B336631B665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E3C5C0A-8298-6EEE-A85C-7A4FB4646F0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D4FFF47-32D4-AD28-E424-82E2402DCB3F}"/>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5" name="Fußzeilenplatzhalter 4">
            <a:extLst>
              <a:ext uri="{FF2B5EF4-FFF2-40B4-BE49-F238E27FC236}">
                <a16:creationId xmlns:a16="http://schemas.microsoft.com/office/drawing/2014/main" id="{206A3CFB-7488-9551-12A7-29C3971AEAB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A85DDDE-238A-B3DC-7C13-319AD3B8DC4A}"/>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2417828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CADD4E-639F-9258-72CF-C680D55C628A}"/>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C54FDBA2-B236-47C1-14FC-DBCEFC3E95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33A4BF2-BF2A-320D-9D2E-3FF8C504BE88}"/>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5" name="Fußzeilenplatzhalter 4">
            <a:extLst>
              <a:ext uri="{FF2B5EF4-FFF2-40B4-BE49-F238E27FC236}">
                <a16:creationId xmlns:a16="http://schemas.microsoft.com/office/drawing/2014/main" id="{B3090FF4-C84F-A81E-35A6-4C5ECFEB70B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54D7B4F-D3EA-AD8F-6896-AC56F0898B79}"/>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3920477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A7908-7BA2-8911-6D60-83EB7FA9D61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BAED0E2-512F-F316-FA59-74DF0BBF212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57DD27D-3826-633B-00E0-636C9924039D}"/>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7C5B431-C5FF-CDD6-FAD8-CE614D3C46AC}"/>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6" name="Fußzeilenplatzhalter 5">
            <a:extLst>
              <a:ext uri="{FF2B5EF4-FFF2-40B4-BE49-F238E27FC236}">
                <a16:creationId xmlns:a16="http://schemas.microsoft.com/office/drawing/2014/main" id="{B0C8DBC4-A5B0-684E-22E6-7CB5FCB6240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0570472-7BE2-ED51-AE4B-E3E38C2FDAB5}"/>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3802526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46831E-270A-2D21-0688-5FF6CF6FB01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EA38823A-115B-4E88-55AB-696C435256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D75D669-05C1-B8D4-292F-0780B6D0DE48}"/>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3245A39-86F0-A284-4655-2EFE87506C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EB7A576-A6D7-8E99-1B01-28904BA0D9F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F039D9D-F32B-A468-D738-B7175B9B5B3C}"/>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8" name="Fußzeilenplatzhalter 7">
            <a:extLst>
              <a:ext uri="{FF2B5EF4-FFF2-40B4-BE49-F238E27FC236}">
                <a16:creationId xmlns:a16="http://schemas.microsoft.com/office/drawing/2014/main" id="{4430579C-2E1E-9F10-8492-28407F6C1FD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7DA54DE1-6746-79F1-8D98-0624EE2CD159}"/>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1797222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BC84BA-D4A9-2789-2D5A-E5A366656F5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989B916-A23F-B6D4-FB7A-F5EB073897C6}"/>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4" name="Fußzeilenplatzhalter 3">
            <a:extLst>
              <a:ext uri="{FF2B5EF4-FFF2-40B4-BE49-F238E27FC236}">
                <a16:creationId xmlns:a16="http://schemas.microsoft.com/office/drawing/2014/main" id="{FAFA22B5-1829-894F-41A9-080A7AC7B435}"/>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F2FAE79-8C0D-3071-4B81-BB21FE23F656}"/>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1262108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0C94AA1-1830-3A70-E21B-69A3FB4AD4EF}"/>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3" name="Fußzeilenplatzhalter 2">
            <a:extLst>
              <a:ext uri="{FF2B5EF4-FFF2-40B4-BE49-F238E27FC236}">
                <a16:creationId xmlns:a16="http://schemas.microsoft.com/office/drawing/2014/main" id="{93E59A5D-EF8C-CF99-5FBE-26BD28C7601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183180B-ACAB-D8F2-6A0D-E8532B4FF669}"/>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857382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4957A3-3B44-E4B5-2752-C392EA09380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AFA7F79-1654-1789-356E-71BE4C4E95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47CEDC4F-BAB4-3ECC-E37F-B8A1B1C98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0D699D4-F400-C9A7-94B8-FD61112A57A1}"/>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6" name="Fußzeilenplatzhalter 5">
            <a:extLst>
              <a:ext uri="{FF2B5EF4-FFF2-40B4-BE49-F238E27FC236}">
                <a16:creationId xmlns:a16="http://schemas.microsoft.com/office/drawing/2014/main" id="{453A5485-8436-278A-0F48-581C007745C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88E28AE-117D-9C31-3A74-C1842C49803D}"/>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2023172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1FE3E1-9D50-5E43-EDAD-5AA25740A84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9F65313-9A1F-10AC-4251-816EB8BEB7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2F38E99-A9D8-E75A-E2F9-576B1249A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291EEA5-1203-8F82-188F-4A0180A90173}"/>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6" name="Fußzeilenplatzhalter 5">
            <a:extLst>
              <a:ext uri="{FF2B5EF4-FFF2-40B4-BE49-F238E27FC236}">
                <a16:creationId xmlns:a16="http://schemas.microsoft.com/office/drawing/2014/main" id="{67D09605-C035-5D77-EBB8-31FC9098BE4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20D42F6-4973-17F2-7A27-609616F10B48}"/>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70878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AC9B01-5D1A-A1A3-219C-9D5E2B5F3B1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F3B98465-1359-A364-9830-832CD7ADC87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9CA621C-63FD-B596-70C3-D84DE07F2858}"/>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5" name="Fußzeilenplatzhalter 4">
            <a:extLst>
              <a:ext uri="{FF2B5EF4-FFF2-40B4-BE49-F238E27FC236}">
                <a16:creationId xmlns:a16="http://schemas.microsoft.com/office/drawing/2014/main" id="{292ADCDA-06CD-34F1-A36C-B8A017D6E8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352BA8-B96A-5F39-DD63-E743C480392A}"/>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253718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63369BE-56C0-2430-2392-920CB070C21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03EC796-7A4D-E37E-0C81-F8DBF6A9576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0546A90-BBDB-DD52-2052-D468B602428C}"/>
              </a:ext>
            </a:extLst>
          </p:cNvPr>
          <p:cNvSpPr>
            <a:spLocks noGrp="1"/>
          </p:cNvSpPr>
          <p:nvPr>
            <p:ph type="dt" sz="half" idx="10"/>
          </p:nvPr>
        </p:nvSpPr>
        <p:spPr/>
        <p:txBody>
          <a:bodyPr/>
          <a:lstStyle/>
          <a:p>
            <a:fld id="{498BC8CF-85E2-42C9-ACE4-1F30F7A54244}" type="datetimeFigureOut">
              <a:rPr lang="de-DE" smtClean="0"/>
              <a:t>20.08.2024</a:t>
            </a:fld>
            <a:endParaRPr lang="de-DE"/>
          </a:p>
        </p:txBody>
      </p:sp>
      <p:sp>
        <p:nvSpPr>
          <p:cNvPr id="5" name="Fußzeilenplatzhalter 4">
            <a:extLst>
              <a:ext uri="{FF2B5EF4-FFF2-40B4-BE49-F238E27FC236}">
                <a16:creationId xmlns:a16="http://schemas.microsoft.com/office/drawing/2014/main" id="{C2601FB9-56F1-B61D-A7EE-7640A19EF2F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882E14F-536A-E655-8C69-E7B1C6B95F97}"/>
              </a:ext>
            </a:extLst>
          </p:cNvPr>
          <p:cNvSpPr>
            <a:spLocks noGrp="1"/>
          </p:cNvSpPr>
          <p:nvPr>
            <p:ph type="sldNum" sz="quarter" idx="12"/>
          </p:nvPr>
        </p:nvSpPr>
        <p:spPr/>
        <p:txBody>
          <a:bodyPr/>
          <a:lstStyle/>
          <a:p>
            <a:fld id="{A291D9F7-3F54-49D5-8C34-DE8FC0EB5EB9}" type="slidenum">
              <a:rPr lang="de-DE" smtClean="0"/>
              <a:t>‹Nr.›</a:t>
            </a:fld>
            <a:endParaRPr lang="de-DE"/>
          </a:p>
        </p:txBody>
      </p:sp>
    </p:spTree>
    <p:extLst>
      <p:ext uri="{BB962C8B-B14F-4D97-AF65-F5344CB8AC3E}">
        <p14:creationId xmlns:p14="http://schemas.microsoft.com/office/powerpoint/2010/main" val="1170228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8/20/2024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8/20/2024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4461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44665" y="1274474"/>
            <a:ext cx="10311768" cy="4309053"/>
          </a:xfrm>
        </p:spPr>
        <p:txBody>
          <a:bodyPr lIns="0" anchor="ctr">
            <a:noAutofit/>
          </a:bodyPr>
          <a:lstStyle>
            <a:lvl1pPr algn="l">
              <a:lnSpc>
                <a:spcPct val="100000"/>
              </a:lnSpc>
              <a:defRPr sz="7667"/>
            </a:lvl1pPr>
          </a:lstStyle>
          <a:p>
            <a:r>
              <a:rPr lang="en-US" dirty="0"/>
              <a:t>Click to edit Master title style</a:t>
            </a:r>
          </a:p>
        </p:txBody>
      </p:sp>
      <p:sp>
        <p:nvSpPr>
          <p:cNvPr id="3" name="Subtitle 2"/>
          <p:cNvSpPr>
            <a:spLocks noGrp="1"/>
          </p:cNvSpPr>
          <p:nvPr>
            <p:ph type="subTitle" idx="1"/>
          </p:nvPr>
        </p:nvSpPr>
        <p:spPr>
          <a:xfrm>
            <a:off x="944665" y="5885912"/>
            <a:ext cx="4851084" cy="663054"/>
          </a:xfrm>
        </p:spPr>
        <p:txBody>
          <a:bodyPr anchor="b">
            <a:normAutofit/>
          </a:bodyPr>
          <a:lstStyle>
            <a:lvl1pPr marL="0" indent="0" algn="l">
              <a:buNone/>
              <a:defRPr sz="1200" b="1"/>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16906" y="307975"/>
            <a:ext cx="413319" cy="6240991"/>
          </a:xfrm>
        </p:spPr>
        <p:txBody>
          <a:bodyPr/>
          <a:lstStyle>
            <a:lvl1pPr algn="ctr">
              <a:defRPr/>
            </a:lvl1pPr>
          </a:lstStyle>
          <a:p>
            <a:r>
              <a:rPr lang="en-ID" sz="1250" dirty="0"/>
              <a:t>PRESENTATION</a:t>
            </a:r>
            <a:r>
              <a:rPr lang="en-ID" dirty="0"/>
              <a:t> TITLE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944665" y="318134"/>
            <a:ext cx="4800600" cy="663054"/>
          </a:xfrm>
        </p:spPr>
        <p:txBody>
          <a:bodyPr anchor="t">
            <a:normAutofit/>
          </a:bodyPr>
          <a:lstStyle>
            <a:lvl1pPr>
              <a:defRPr sz="1200" b="1"/>
            </a:lvl1pPr>
          </a:lstStyle>
          <a:p>
            <a:pPr lvl="0"/>
            <a:r>
              <a:rPr lang="en-US" dirty="0"/>
              <a:t>Click to edit Master text styles</a:t>
            </a:r>
          </a:p>
        </p:txBody>
      </p:sp>
    </p:spTree>
    <p:extLst>
      <p:ext uri="{BB962C8B-B14F-4D97-AF65-F5344CB8AC3E}">
        <p14:creationId xmlns:p14="http://schemas.microsoft.com/office/powerpoint/2010/main" val="152928055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9E1E4-6C1F-758F-BEF0-0134C1C5E20A}"/>
              </a:ext>
            </a:extLst>
          </p:cNvPr>
          <p:cNvSpPr>
            <a:spLocks noGrp="1"/>
          </p:cNvSpPr>
          <p:nvPr>
            <p:ph type="title"/>
          </p:nvPr>
        </p:nvSpPr>
        <p:spPr>
          <a:xfrm>
            <a:off x="935567" y="3622530"/>
            <a:ext cx="4616483" cy="2926437"/>
          </a:xfrm>
        </p:spPr>
        <p:txBody>
          <a:bodyPr anchor="t"/>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1E08730-27F8-74B4-137A-0A801396D98C}"/>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5F4717E1-F45F-0CDC-39E6-BA8AE85ED751}"/>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Text Placeholder 5">
            <a:extLst>
              <a:ext uri="{FF2B5EF4-FFF2-40B4-BE49-F238E27FC236}">
                <a16:creationId xmlns:a16="http://schemas.microsoft.com/office/drawing/2014/main" id="{1D054644-5513-C5F4-8051-722E9B763BAD}"/>
              </a:ext>
            </a:extLst>
          </p:cNvPr>
          <p:cNvSpPr>
            <a:spLocks noGrp="1"/>
          </p:cNvSpPr>
          <p:nvPr>
            <p:ph type="body" sz="quarter" idx="12"/>
          </p:nvPr>
        </p:nvSpPr>
        <p:spPr>
          <a:xfrm>
            <a:off x="6852745" y="3587459"/>
            <a:ext cx="4403689" cy="2926437"/>
          </a:xfrm>
        </p:spPr>
        <p:txBody>
          <a:bodyPr>
            <a:normAutofit/>
          </a:bodyPr>
          <a:lstStyle>
            <a:lvl1pPr algn="l">
              <a:defRPr sz="1400"/>
            </a:lvl1pPr>
            <a:lvl2pPr algn="l">
              <a:defRPr/>
            </a:lvl2pPr>
            <a:lvl3pPr algn="l">
              <a:defRPr/>
            </a:lvl3pPr>
            <a:lvl4pPr algn="l">
              <a:defRPr/>
            </a:lvl4pPr>
            <a:lvl5pPr algn="l">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4638B48B-4E0B-22FB-A5B3-AFD56904D2A2}"/>
              </a:ext>
            </a:extLst>
          </p:cNvPr>
          <p:cNvSpPr>
            <a:spLocks noGrp="1"/>
          </p:cNvSpPr>
          <p:nvPr>
            <p:ph type="pic" sz="quarter" idx="13"/>
          </p:nvPr>
        </p:nvSpPr>
        <p:spPr>
          <a:xfrm>
            <a:off x="3816000" y="1269000"/>
            <a:ext cx="2280000" cy="2160000"/>
          </a:xfrm>
        </p:spPr>
        <p:txBody>
          <a:bodyPr/>
          <a:lstStyle/>
          <a:p>
            <a:endParaRPr lang="en-ID" dirty="0"/>
          </a:p>
        </p:txBody>
      </p:sp>
      <p:sp>
        <p:nvSpPr>
          <p:cNvPr id="10" name="Text Placeholder 6">
            <a:extLst>
              <a:ext uri="{FF2B5EF4-FFF2-40B4-BE49-F238E27FC236}">
                <a16:creationId xmlns:a16="http://schemas.microsoft.com/office/drawing/2014/main" id="{B4543DB4-26F8-6491-ED15-59F17614DB61}"/>
              </a:ext>
            </a:extLst>
          </p:cNvPr>
          <p:cNvSpPr>
            <a:spLocks noGrp="1"/>
          </p:cNvSpPr>
          <p:nvPr>
            <p:ph type="body" sz="quarter" idx="14"/>
          </p:nvPr>
        </p:nvSpPr>
        <p:spPr>
          <a:xfrm>
            <a:off x="6852745" y="2949000"/>
            <a:ext cx="4403689" cy="480000"/>
          </a:xfrm>
        </p:spPr>
        <p:txBody>
          <a:bodyPr anchor="b">
            <a:normAutofit/>
          </a:bodyPr>
          <a:lstStyle>
            <a:lvl1pPr algn="l">
              <a:defRPr sz="1450" b="1"/>
            </a:lvl1pPr>
          </a:lstStyle>
          <a:p>
            <a:pPr lvl="0"/>
            <a:r>
              <a:rPr lang="en-US" dirty="0"/>
              <a:t>Click to edit Master text styles</a:t>
            </a:r>
          </a:p>
        </p:txBody>
      </p:sp>
    </p:spTree>
    <p:extLst>
      <p:ext uri="{BB962C8B-B14F-4D97-AF65-F5344CB8AC3E}">
        <p14:creationId xmlns:p14="http://schemas.microsoft.com/office/powerpoint/2010/main" val="17849460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hasCustomPrompt="1"/>
          </p:nvPr>
        </p:nvSpPr>
        <p:spPr>
          <a:xfrm>
            <a:off x="946149" y="309034"/>
            <a:ext cx="10310284" cy="856379"/>
          </a:xfrm>
        </p:spPr>
        <p:txBody>
          <a:bodyPr anchor="b"/>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a:xfrm>
            <a:off x="110841" y="309033"/>
            <a:ext cx="413319" cy="3119967"/>
          </a:xfrm>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5907616" y="1524000"/>
            <a:ext cx="5348818" cy="5024966"/>
          </a:xfrm>
        </p:spPr>
        <p:txBody>
          <a:bodyPr/>
          <a:lstStyle/>
          <a:p>
            <a:endParaRPr lang="en-ID"/>
          </a:p>
        </p:txBody>
      </p:sp>
      <p:sp>
        <p:nvSpPr>
          <p:cNvPr id="7" name="Rectangle: Rounded Corners 4">
            <a:extLst>
              <a:ext uri="{FF2B5EF4-FFF2-40B4-BE49-F238E27FC236}">
                <a16:creationId xmlns:a16="http://schemas.microsoft.com/office/drawing/2014/main" id="{036ACB76-52A5-FEBE-516E-F8296B4D8AFE}"/>
              </a:ext>
            </a:extLst>
          </p:cNvPr>
          <p:cNvSpPr/>
          <p:nvPr userDrawn="1"/>
        </p:nvSpPr>
        <p:spPr>
          <a:xfrm>
            <a:off x="987811" y="1387813"/>
            <a:ext cx="4665132" cy="5161153"/>
          </a:xfrm>
          <a:prstGeom prst="roundRect">
            <a:avLst>
              <a:gd name="adj" fmla="val 2692"/>
            </a:avLst>
          </a:prstGeom>
          <a:solidFill>
            <a:schemeClr val="bg1"/>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1142711" y="1970242"/>
            <a:ext cx="4250844" cy="4578724"/>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9" name="Text Placeholder 8">
            <a:extLst>
              <a:ext uri="{FF2B5EF4-FFF2-40B4-BE49-F238E27FC236}">
                <a16:creationId xmlns:a16="http://schemas.microsoft.com/office/drawing/2014/main" id="{40463940-7795-D0D0-0A75-972A6A2ED5A7}"/>
              </a:ext>
            </a:extLst>
          </p:cNvPr>
          <p:cNvSpPr>
            <a:spLocks noGrp="1"/>
          </p:cNvSpPr>
          <p:nvPr>
            <p:ph type="body" sz="quarter" idx="16"/>
          </p:nvPr>
        </p:nvSpPr>
        <p:spPr>
          <a:xfrm>
            <a:off x="1143000" y="1524000"/>
            <a:ext cx="4250267" cy="343711"/>
          </a:xfrm>
        </p:spPr>
        <p:txBody>
          <a:bodyPr anchor="b">
            <a:noAutofit/>
          </a:bodyPr>
          <a:lstStyle>
            <a:lvl1pPr>
              <a:defRPr sz="1450" b="1"/>
            </a:lvl1pPr>
          </a:lstStyle>
          <a:p>
            <a:pPr lvl="0"/>
            <a:r>
              <a:rPr lang="en-US" dirty="0"/>
              <a:t>Click to edit Master text styles</a:t>
            </a:r>
          </a:p>
        </p:txBody>
      </p:sp>
    </p:spTree>
    <p:extLst>
      <p:ext uri="{BB962C8B-B14F-4D97-AF65-F5344CB8AC3E}">
        <p14:creationId xmlns:p14="http://schemas.microsoft.com/office/powerpoint/2010/main" val="14557420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e Section 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hasCustomPrompt="1"/>
          </p:nvPr>
        </p:nvSpPr>
        <p:spPr>
          <a:xfrm>
            <a:off x="946149" y="309034"/>
            <a:ext cx="10310284" cy="856379"/>
          </a:xfrm>
        </p:spPr>
        <p:txBody>
          <a:bodyPr anchor="b"/>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9" y="1534429"/>
            <a:ext cx="3168651" cy="2979205"/>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46150" y="5188086"/>
            <a:ext cx="10310283" cy="136088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Picture Placeholder 5">
            <a:extLst>
              <a:ext uri="{FF2B5EF4-FFF2-40B4-BE49-F238E27FC236}">
                <a16:creationId xmlns:a16="http://schemas.microsoft.com/office/drawing/2014/main" id="{D91BA770-EC25-E052-2C59-507568B87CE0}"/>
              </a:ext>
            </a:extLst>
          </p:cNvPr>
          <p:cNvSpPr>
            <a:spLocks noGrp="1"/>
          </p:cNvSpPr>
          <p:nvPr>
            <p:ph type="pic" sz="quarter" idx="17"/>
          </p:nvPr>
        </p:nvSpPr>
        <p:spPr>
          <a:xfrm>
            <a:off x="8087783" y="1534429"/>
            <a:ext cx="3168651" cy="2979205"/>
          </a:xfrm>
        </p:spPr>
        <p:txBody>
          <a:bodyPr/>
          <a:lstStyle/>
          <a:p>
            <a:endParaRPr lang="en-ID"/>
          </a:p>
        </p:txBody>
      </p:sp>
      <p:sp>
        <p:nvSpPr>
          <p:cNvPr id="13" name="Picture Placeholder 5">
            <a:extLst>
              <a:ext uri="{FF2B5EF4-FFF2-40B4-BE49-F238E27FC236}">
                <a16:creationId xmlns:a16="http://schemas.microsoft.com/office/drawing/2014/main" id="{D44254E2-95DF-23C9-F750-5F0C53D4C93B}"/>
              </a:ext>
            </a:extLst>
          </p:cNvPr>
          <p:cNvSpPr>
            <a:spLocks noGrp="1"/>
          </p:cNvSpPr>
          <p:nvPr>
            <p:ph type="pic" sz="quarter" idx="18"/>
          </p:nvPr>
        </p:nvSpPr>
        <p:spPr>
          <a:xfrm>
            <a:off x="4516966" y="1534429"/>
            <a:ext cx="3168651" cy="2979205"/>
          </a:xfrm>
        </p:spPr>
        <p:txBody>
          <a:bodyPr/>
          <a:lstStyle/>
          <a:p>
            <a:endParaRPr lang="en-ID"/>
          </a:p>
        </p:txBody>
      </p:sp>
      <p:sp>
        <p:nvSpPr>
          <p:cNvPr id="7" name="Text Placeholder 6">
            <a:extLst>
              <a:ext uri="{FF2B5EF4-FFF2-40B4-BE49-F238E27FC236}">
                <a16:creationId xmlns:a16="http://schemas.microsoft.com/office/drawing/2014/main" id="{454CB532-C6BB-6CC4-1CC3-D1E21D8C4E65}"/>
              </a:ext>
            </a:extLst>
          </p:cNvPr>
          <p:cNvSpPr>
            <a:spLocks noGrp="1"/>
          </p:cNvSpPr>
          <p:nvPr>
            <p:ph type="body" sz="quarter" idx="19"/>
          </p:nvPr>
        </p:nvSpPr>
        <p:spPr>
          <a:xfrm>
            <a:off x="935567" y="4708525"/>
            <a:ext cx="10320867" cy="350308"/>
          </a:xfrm>
        </p:spPr>
        <p:txBody>
          <a:bodyPr anchor="b">
            <a:noAutofit/>
          </a:bodyPr>
          <a:lstStyle>
            <a:lvl1pPr>
              <a:defRPr sz="1450" b="1"/>
            </a:lvl1pPr>
          </a:lstStyle>
          <a:p>
            <a:pPr lvl="0"/>
            <a:r>
              <a:rPr lang="en-US" dirty="0"/>
              <a:t>Click to edit Master text styles</a:t>
            </a:r>
          </a:p>
        </p:txBody>
      </p:sp>
    </p:spTree>
    <p:extLst>
      <p:ext uri="{BB962C8B-B14F-4D97-AF65-F5344CB8AC3E}">
        <p14:creationId xmlns:p14="http://schemas.microsoft.com/office/powerpoint/2010/main" val="356712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096001" y="309034"/>
            <a:ext cx="5149851" cy="2560291"/>
          </a:xfrm>
        </p:spPr>
        <p:txBody>
          <a:bodyPr lIns="72000"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8" y="309033"/>
            <a:ext cx="5059061" cy="2967704"/>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490447" y="3506233"/>
            <a:ext cx="4755405" cy="304273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490447" y="3060206"/>
            <a:ext cx="4765987"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5" name="Picture Placeholder 5">
            <a:extLst>
              <a:ext uri="{FF2B5EF4-FFF2-40B4-BE49-F238E27FC236}">
                <a16:creationId xmlns:a16="http://schemas.microsoft.com/office/drawing/2014/main" id="{8C682A16-D4BD-1B51-F007-ED655339E18C}"/>
              </a:ext>
            </a:extLst>
          </p:cNvPr>
          <p:cNvSpPr>
            <a:spLocks noGrp="1"/>
          </p:cNvSpPr>
          <p:nvPr>
            <p:ph type="pic" sz="quarter" idx="17"/>
          </p:nvPr>
        </p:nvSpPr>
        <p:spPr>
          <a:xfrm>
            <a:off x="946148" y="3581262"/>
            <a:ext cx="5149852" cy="2967704"/>
          </a:xfrm>
        </p:spPr>
        <p:txBody>
          <a:bodyPr/>
          <a:lstStyle/>
          <a:p>
            <a:endParaRPr lang="en-ID" dirty="0"/>
          </a:p>
        </p:txBody>
      </p:sp>
    </p:spTree>
    <p:extLst>
      <p:ext uri="{BB962C8B-B14F-4D97-AF65-F5344CB8AC3E}">
        <p14:creationId xmlns:p14="http://schemas.microsoft.com/office/powerpoint/2010/main" val="28337759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096000" y="309034"/>
            <a:ext cx="5160433"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35567" y="309034"/>
            <a:ext cx="4666447" cy="6239933"/>
          </a:xfrm>
        </p:spPr>
        <p:txBody>
          <a:bodyPr/>
          <a:lstStyle/>
          <a:p>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096000" y="2877671"/>
            <a:ext cx="5160433" cy="3671296"/>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096000" y="2384611"/>
            <a:ext cx="5160432"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15890208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309034"/>
            <a:ext cx="4296832"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2911366"/>
            <a:ext cx="4296833" cy="363760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935567" y="2493734"/>
            <a:ext cx="429683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5505139" y="309034"/>
            <a:ext cx="5751293" cy="3119967"/>
          </a:xfrm>
        </p:spPr>
        <p:txBody>
          <a:bodyPr/>
          <a:lstStyle/>
          <a:p>
            <a:endParaRPr lang="en-ID" dirty="0"/>
          </a:p>
        </p:txBody>
      </p:sp>
      <p:sp>
        <p:nvSpPr>
          <p:cNvPr id="15" name="Picture Placeholder 5">
            <a:extLst>
              <a:ext uri="{FF2B5EF4-FFF2-40B4-BE49-F238E27FC236}">
                <a16:creationId xmlns:a16="http://schemas.microsoft.com/office/drawing/2014/main" id="{2DB518C0-88B6-2B6B-0286-3B6B690D72FA}"/>
              </a:ext>
            </a:extLst>
          </p:cNvPr>
          <p:cNvSpPr>
            <a:spLocks noGrp="1"/>
          </p:cNvSpPr>
          <p:nvPr>
            <p:ph type="pic" sz="quarter" idx="19"/>
          </p:nvPr>
        </p:nvSpPr>
        <p:spPr>
          <a:xfrm>
            <a:off x="5505139" y="3647367"/>
            <a:ext cx="2712072" cy="2901600"/>
          </a:xfrm>
        </p:spPr>
        <p:txBody>
          <a:bodyPr/>
          <a:lstStyle/>
          <a:p>
            <a:endParaRPr lang="en-ID" dirty="0"/>
          </a:p>
        </p:txBody>
      </p:sp>
      <p:sp>
        <p:nvSpPr>
          <p:cNvPr id="5" name="Picture Placeholder 5">
            <a:extLst>
              <a:ext uri="{FF2B5EF4-FFF2-40B4-BE49-F238E27FC236}">
                <a16:creationId xmlns:a16="http://schemas.microsoft.com/office/drawing/2014/main" id="{6B3DA3C3-F2B0-9F57-D226-9AE48F2D4313}"/>
              </a:ext>
            </a:extLst>
          </p:cNvPr>
          <p:cNvSpPr>
            <a:spLocks noGrp="1"/>
          </p:cNvSpPr>
          <p:nvPr>
            <p:ph type="pic" sz="quarter" idx="20"/>
          </p:nvPr>
        </p:nvSpPr>
        <p:spPr>
          <a:xfrm>
            <a:off x="8544360" y="3647367"/>
            <a:ext cx="2712072" cy="2901600"/>
          </a:xfrm>
        </p:spPr>
        <p:txBody>
          <a:bodyPr/>
          <a:lstStyle/>
          <a:p>
            <a:endParaRPr lang="en-ID"/>
          </a:p>
        </p:txBody>
      </p:sp>
    </p:spTree>
    <p:extLst>
      <p:ext uri="{BB962C8B-B14F-4D97-AF65-F5344CB8AC3E}">
        <p14:creationId xmlns:p14="http://schemas.microsoft.com/office/powerpoint/2010/main" val="21376563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935567" y="309033"/>
            <a:ext cx="10320867" cy="2905063"/>
          </a:xfrm>
        </p:spPr>
        <p:txBody>
          <a:bodyPr/>
          <a:lstStyle/>
          <a:p>
            <a:endParaRPr lang="en-ID" dirty="0"/>
          </a:p>
        </p:txBody>
      </p:sp>
      <p:sp>
        <p:nvSpPr>
          <p:cNvPr id="11" name="Title 1">
            <a:extLst>
              <a:ext uri="{FF2B5EF4-FFF2-40B4-BE49-F238E27FC236}">
                <a16:creationId xmlns:a16="http://schemas.microsoft.com/office/drawing/2014/main" id="{4854DD50-444B-9D88-39F7-81FC54FA3210}"/>
              </a:ext>
            </a:extLst>
          </p:cNvPr>
          <p:cNvSpPr>
            <a:spLocks noGrp="1"/>
          </p:cNvSpPr>
          <p:nvPr>
            <p:ph type="title"/>
          </p:nvPr>
        </p:nvSpPr>
        <p:spPr>
          <a:xfrm>
            <a:off x="935567" y="3433483"/>
            <a:ext cx="10320867" cy="766731"/>
          </a:xfrm>
        </p:spPr>
        <p:txBody>
          <a:bodyPr anchor="t"/>
          <a:lstStyle/>
          <a:p>
            <a:r>
              <a:rPr lang="en-US" dirty="0"/>
              <a:t>Click to edit Master title style</a:t>
            </a:r>
            <a:endParaRPr lang="en-ID" dirty="0"/>
          </a:p>
        </p:txBody>
      </p:sp>
      <p:sp>
        <p:nvSpPr>
          <p:cNvPr id="13" name="Text Placeholder 10">
            <a:extLst>
              <a:ext uri="{FF2B5EF4-FFF2-40B4-BE49-F238E27FC236}">
                <a16:creationId xmlns:a16="http://schemas.microsoft.com/office/drawing/2014/main" id="{16309A00-0506-47CA-3E59-D8B851225715}"/>
              </a:ext>
            </a:extLst>
          </p:cNvPr>
          <p:cNvSpPr>
            <a:spLocks noGrp="1"/>
          </p:cNvSpPr>
          <p:nvPr>
            <p:ph type="body" sz="quarter" idx="15"/>
          </p:nvPr>
        </p:nvSpPr>
        <p:spPr>
          <a:xfrm>
            <a:off x="935567" y="4867836"/>
            <a:ext cx="10320867" cy="168113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7" name="Text Placeholder 10">
            <a:extLst>
              <a:ext uri="{FF2B5EF4-FFF2-40B4-BE49-F238E27FC236}">
                <a16:creationId xmlns:a16="http://schemas.microsoft.com/office/drawing/2014/main" id="{C8F78082-CAA6-773A-0FBC-201F6D53E84C}"/>
              </a:ext>
            </a:extLst>
          </p:cNvPr>
          <p:cNvSpPr>
            <a:spLocks noGrp="1"/>
          </p:cNvSpPr>
          <p:nvPr>
            <p:ph type="body" sz="quarter" idx="16"/>
          </p:nvPr>
        </p:nvSpPr>
        <p:spPr>
          <a:xfrm>
            <a:off x="935567" y="4419600"/>
            <a:ext cx="10320867"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553048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FEF5-5A2D-826B-D61A-DDFCC748CA28}"/>
              </a:ext>
            </a:extLst>
          </p:cNvPr>
          <p:cNvSpPr>
            <a:spLocks noGrp="1"/>
          </p:cNvSpPr>
          <p:nvPr>
            <p:ph type="title"/>
          </p:nvPr>
        </p:nvSpPr>
        <p:spPr>
          <a:xfrm>
            <a:off x="946149" y="309034"/>
            <a:ext cx="10308000" cy="859200"/>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FD54168-C670-B102-70D9-209BBF27F9E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0A1E5A35-45E6-A151-7A6F-C8CFB39AE640}"/>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5" name="Picture Placeholder 5">
            <a:extLst>
              <a:ext uri="{FF2B5EF4-FFF2-40B4-BE49-F238E27FC236}">
                <a16:creationId xmlns:a16="http://schemas.microsoft.com/office/drawing/2014/main" id="{1351D61F-63AA-89E8-6518-7ACE022722B3}"/>
              </a:ext>
            </a:extLst>
          </p:cNvPr>
          <p:cNvSpPr>
            <a:spLocks noGrp="1"/>
          </p:cNvSpPr>
          <p:nvPr>
            <p:ph type="pic" sz="quarter" idx="17"/>
          </p:nvPr>
        </p:nvSpPr>
        <p:spPr>
          <a:xfrm>
            <a:off x="948433" y="3573518"/>
            <a:ext cx="10308000" cy="2975449"/>
          </a:xfrm>
        </p:spPr>
        <p:txBody>
          <a:bodyPr/>
          <a:lstStyle/>
          <a:p>
            <a:endParaRPr lang="en-ID" dirty="0"/>
          </a:p>
        </p:txBody>
      </p:sp>
      <p:sp>
        <p:nvSpPr>
          <p:cNvPr id="6" name="Text Placeholder 10">
            <a:extLst>
              <a:ext uri="{FF2B5EF4-FFF2-40B4-BE49-F238E27FC236}">
                <a16:creationId xmlns:a16="http://schemas.microsoft.com/office/drawing/2014/main" id="{8C1BA054-3952-CDA3-9D89-933F800FB102}"/>
              </a:ext>
            </a:extLst>
          </p:cNvPr>
          <p:cNvSpPr>
            <a:spLocks noGrp="1"/>
          </p:cNvSpPr>
          <p:nvPr>
            <p:ph type="body" sz="quarter" idx="15"/>
          </p:nvPr>
        </p:nvSpPr>
        <p:spPr>
          <a:xfrm>
            <a:off x="946149" y="1911225"/>
            <a:ext cx="10310284" cy="151777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10">
            <a:extLst>
              <a:ext uri="{FF2B5EF4-FFF2-40B4-BE49-F238E27FC236}">
                <a16:creationId xmlns:a16="http://schemas.microsoft.com/office/drawing/2014/main" id="{5802F3D3-268D-28AC-3B6A-BCE1B432EE17}"/>
              </a:ext>
            </a:extLst>
          </p:cNvPr>
          <p:cNvSpPr>
            <a:spLocks noGrp="1"/>
          </p:cNvSpPr>
          <p:nvPr>
            <p:ph type="body" sz="quarter" idx="16"/>
          </p:nvPr>
        </p:nvSpPr>
        <p:spPr>
          <a:xfrm>
            <a:off x="946149" y="1426049"/>
            <a:ext cx="103080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5728091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hasCustomPrompt="1"/>
          </p:nvPr>
        </p:nvSpPr>
        <p:spPr>
          <a:xfrm>
            <a:off x="946149" y="309034"/>
            <a:ext cx="10310284" cy="856379"/>
          </a:xfrm>
        </p:spPr>
        <p:txBody>
          <a:bodyPr anchor="b"/>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9" y="1534429"/>
            <a:ext cx="2850528" cy="2850528"/>
          </a:xfrm>
        </p:spPr>
        <p:txBody>
          <a:bodyPr/>
          <a:lstStyle/>
          <a:p>
            <a:endParaRPr lang="en-ID" dirty="0"/>
          </a:p>
        </p:txBody>
      </p:sp>
      <p:sp>
        <p:nvSpPr>
          <p:cNvPr id="8" name="Picture Placeholder 5">
            <a:extLst>
              <a:ext uri="{FF2B5EF4-FFF2-40B4-BE49-F238E27FC236}">
                <a16:creationId xmlns:a16="http://schemas.microsoft.com/office/drawing/2014/main" id="{0BC856CB-7EF7-0686-67C3-F4FDED157CB8}"/>
              </a:ext>
            </a:extLst>
          </p:cNvPr>
          <p:cNvSpPr>
            <a:spLocks noGrp="1"/>
          </p:cNvSpPr>
          <p:nvPr>
            <p:ph type="pic" sz="quarter" idx="13"/>
          </p:nvPr>
        </p:nvSpPr>
        <p:spPr>
          <a:xfrm>
            <a:off x="4212602" y="1534429"/>
            <a:ext cx="2850528" cy="2850528"/>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46149" y="4993532"/>
            <a:ext cx="10303200" cy="155543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D2429B91-076E-CB50-170D-FC4795E0F3E7}"/>
              </a:ext>
            </a:extLst>
          </p:cNvPr>
          <p:cNvSpPr>
            <a:spLocks noGrp="1"/>
          </p:cNvSpPr>
          <p:nvPr>
            <p:ph type="body" sz="quarter" idx="17"/>
          </p:nvPr>
        </p:nvSpPr>
        <p:spPr>
          <a:xfrm>
            <a:off x="7479055" y="2014070"/>
            <a:ext cx="3777379" cy="2382529"/>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5" name="Text Placeholder 10">
            <a:extLst>
              <a:ext uri="{FF2B5EF4-FFF2-40B4-BE49-F238E27FC236}">
                <a16:creationId xmlns:a16="http://schemas.microsoft.com/office/drawing/2014/main" id="{744BECA6-9305-F88E-F90F-0C35FF17C816}"/>
              </a:ext>
            </a:extLst>
          </p:cNvPr>
          <p:cNvSpPr>
            <a:spLocks noGrp="1"/>
          </p:cNvSpPr>
          <p:nvPr>
            <p:ph type="body" sz="quarter" idx="16"/>
          </p:nvPr>
        </p:nvSpPr>
        <p:spPr>
          <a:xfrm>
            <a:off x="946149" y="4606931"/>
            <a:ext cx="103032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7" name="Text Placeholder 10">
            <a:extLst>
              <a:ext uri="{FF2B5EF4-FFF2-40B4-BE49-F238E27FC236}">
                <a16:creationId xmlns:a16="http://schemas.microsoft.com/office/drawing/2014/main" id="{6028CAA3-FE49-641C-4C7C-6A8643CDAFCC}"/>
              </a:ext>
            </a:extLst>
          </p:cNvPr>
          <p:cNvSpPr>
            <a:spLocks noGrp="1"/>
          </p:cNvSpPr>
          <p:nvPr>
            <p:ph type="body" sz="quarter" idx="18"/>
          </p:nvPr>
        </p:nvSpPr>
        <p:spPr>
          <a:xfrm>
            <a:off x="7479054" y="1528887"/>
            <a:ext cx="3777379"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22613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Sections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096001" y="310284"/>
            <a:ext cx="5139341" cy="2644553"/>
          </a:xfrm>
        </p:spPr>
        <p:txBody>
          <a:bodyPr lIns="72000"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490447" y="3506233"/>
            <a:ext cx="4755405" cy="304273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490447" y="3060205"/>
            <a:ext cx="4765987"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5" name="Picture Placeholder 5">
            <a:extLst>
              <a:ext uri="{FF2B5EF4-FFF2-40B4-BE49-F238E27FC236}">
                <a16:creationId xmlns:a16="http://schemas.microsoft.com/office/drawing/2014/main" id="{8C682A16-D4BD-1B51-F007-ED655339E18C}"/>
              </a:ext>
            </a:extLst>
          </p:cNvPr>
          <p:cNvSpPr>
            <a:spLocks noGrp="1"/>
          </p:cNvSpPr>
          <p:nvPr>
            <p:ph type="pic" sz="quarter" idx="17"/>
          </p:nvPr>
        </p:nvSpPr>
        <p:spPr>
          <a:xfrm>
            <a:off x="946148" y="3581262"/>
            <a:ext cx="5275359" cy="2967704"/>
          </a:xfrm>
        </p:spPr>
        <p:txBody>
          <a:bodyPr/>
          <a:lstStyle/>
          <a:p>
            <a:endParaRPr lang="en-ID"/>
          </a:p>
        </p:txBody>
      </p:sp>
      <p:sp>
        <p:nvSpPr>
          <p:cNvPr id="5" name="Text Placeholder 10">
            <a:extLst>
              <a:ext uri="{FF2B5EF4-FFF2-40B4-BE49-F238E27FC236}">
                <a16:creationId xmlns:a16="http://schemas.microsoft.com/office/drawing/2014/main" id="{F822A1B6-89AF-52C8-D197-329C098240E8}"/>
              </a:ext>
            </a:extLst>
          </p:cNvPr>
          <p:cNvSpPr>
            <a:spLocks noGrp="1"/>
          </p:cNvSpPr>
          <p:nvPr>
            <p:ph type="body" sz="quarter" idx="19"/>
          </p:nvPr>
        </p:nvSpPr>
        <p:spPr>
          <a:xfrm>
            <a:off x="935567" y="756312"/>
            <a:ext cx="4456240" cy="264455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6" name="Text Placeholder 10">
            <a:extLst>
              <a:ext uri="{FF2B5EF4-FFF2-40B4-BE49-F238E27FC236}">
                <a16:creationId xmlns:a16="http://schemas.microsoft.com/office/drawing/2014/main" id="{6C72FE65-DE48-598F-90D7-439F7295E961}"/>
              </a:ext>
            </a:extLst>
          </p:cNvPr>
          <p:cNvSpPr>
            <a:spLocks noGrp="1"/>
          </p:cNvSpPr>
          <p:nvPr>
            <p:ph type="body" sz="quarter" idx="20"/>
          </p:nvPr>
        </p:nvSpPr>
        <p:spPr>
          <a:xfrm>
            <a:off x="946148" y="309033"/>
            <a:ext cx="445624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2277063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Sections 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309034"/>
            <a:ext cx="4296832"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2877672"/>
            <a:ext cx="4296833" cy="367094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935567" y="2463439"/>
            <a:ext cx="429683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5505139" y="309034"/>
            <a:ext cx="5751293" cy="3235102"/>
          </a:xfrm>
        </p:spPr>
        <p:txBody>
          <a:bodyPr/>
          <a:lstStyle/>
          <a:p>
            <a:endParaRPr lang="en-ID" dirty="0"/>
          </a:p>
        </p:txBody>
      </p:sp>
      <p:sp>
        <p:nvSpPr>
          <p:cNvPr id="5" name="Text Placeholder 10">
            <a:extLst>
              <a:ext uri="{FF2B5EF4-FFF2-40B4-BE49-F238E27FC236}">
                <a16:creationId xmlns:a16="http://schemas.microsoft.com/office/drawing/2014/main" id="{EA192266-09A2-F76A-DFFA-F87DD3F3DB54}"/>
              </a:ext>
            </a:extLst>
          </p:cNvPr>
          <p:cNvSpPr>
            <a:spLocks noGrp="1"/>
          </p:cNvSpPr>
          <p:nvPr>
            <p:ph type="body" sz="quarter" idx="18"/>
          </p:nvPr>
        </p:nvSpPr>
        <p:spPr>
          <a:xfrm>
            <a:off x="6096000" y="4105835"/>
            <a:ext cx="5160000" cy="244278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6" name="Text Placeholder 10">
            <a:extLst>
              <a:ext uri="{FF2B5EF4-FFF2-40B4-BE49-F238E27FC236}">
                <a16:creationId xmlns:a16="http://schemas.microsoft.com/office/drawing/2014/main" id="{E7AA4F49-2E30-3751-034E-BA069D966A46}"/>
              </a:ext>
            </a:extLst>
          </p:cNvPr>
          <p:cNvSpPr>
            <a:spLocks noGrp="1"/>
          </p:cNvSpPr>
          <p:nvPr>
            <p:ph type="body" sz="quarter" idx="19"/>
          </p:nvPr>
        </p:nvSpPr>
        <p:spPr>
          <a:xfrm>
            <a:off x="6096001" y="3630757"/>
            <a:ext cx="51600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3261538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Sections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309034"/>
            <a:ext cx="4296832"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2877671"/>
            <a:ext cx="4296833" cy="367129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737132" y="309032"/>
            <a:ext cx="4519302"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Picture Placeholder 5">
            <a:extLst>
              <a:ext uri="{FF2B5EF4-FFF2-40B4-BE49-F238E27FC236}">
                <a16:creationId xmlns:a16="http://schemas.microsoft.com/office/drawing/2014/main" id="{031D4142-D50A-A98A-0841-6E68FBEF0A34}"/>
              </a:ext>
            </a:extLst>
          </p:cNvPr>
          <p:cNvSpPr>
            <a:spLocks noGrp="1"/>
          </p:cNvSpPr>
          <p:nvPr>
            <p:ph type="pic" sz="quarter" idx="13"/>
          </p:nvPr>
        </p:nvSpPr>
        <p:spPr>
          <a:xfrm>
            <a:off x="8544360" y="3836894"/>
            <a:ext cx="2712072" cy="2712072"/>
          </a:xfrm>
        </p:spPr>
        <p:txBody>
          <a:bodyPr/>
          <a:lstStyle/>
          <a:p>
            <a:endParaRPr lang="en-ID"/>
          </a:p>
        </p:txBody>
      </p:sp>
      <p:sp>
        <p:nvSpPr>
          <p:cNvPr id="15" name="Picture Placeholder 5">
            <a:extLst>
              <a:ext uri="{FF2B5EF4-FFF2-40B4-BE49-F238E27FC236}">
                <a16:creationId xmlns:a16="http://schemas.microsoft.com/office/drawing/2014/main" id="{2DB518C0-88B6-2B6B-0286-3B6B690D72FA}"/>
              </a:ext>
            </a:extLst>
          </p:cNvPr>
          <p:cNvSpPr>
            <a:spLocks noGrp="1"/>
          </p:cNvSpPr>
          <p:nvPr>
            <p:ph type="pic" sz="quarter" idx="19"/>
          </p:nvPr>
        </p:nvSpPr>
        <p:spPr>
          <a:xfrm>
            <a:off x="5505139" y="3836894"/>
            <a:ext cx="2712072" cy="2712072"/>
          </a:xfrm>
        </p:spPr>
        <p:txBody>
          <a:bodyPr/>
          <a:lstStyle/>
          <a:p>
            <a:endParaRPr lang="en-ID"/>
          </a:p>
        </p:txBody>
      </p:sp>
      <p:sp>
        <p:nvSpPr>
          <p:cNvPr id="5" name="Text Placeholder 10">
            <a:extLst>
              <a:ext uri="{FF2B5EF4-FFF2-40B4-BE49-F238E27FC236}">
                <a16:creationId xmlns:a16="http://schemas.microsoft.com/office/drawing/2014/main" id="{D0939516-8ED9-756F-F5C5-0B33D1F4F411}"/>
              </a:ext>
            </a:extLst>
          </p:cNvPr>
          <p:cNvSpPr>
            <a:spLocks noGrp="1"/>
          </p:cNvSpPr>
          <p:nvPr>
            <p:ph type="body" sz="quarter" idx="20"/>
          </p:nvPr>
        </p:nvSpPr>
        <p:spPr>
          <a:xfrm>
            <a:off x="6737132" y="716927"/>
            <a:ext cx="4519301" cy="271207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6" name="Text Placeholder 10">
            <a:extLst>
              <a:ext uri="{FF2B5EF4-FFF2-40B4-BE49-F238E27FC236}">
                <a16:creationId xmlns:a16="http://schemas.microsoft.com/office/drawing/2014/main" id="{F326FD8F-2029-D604-1C55-5136DE0CBC6D}"/>
              </a:ext>
            </a:extLst>
          </p:cNvPr>
          <p:cNvSpPr>
            <a:spLocks noGrp="1"/>
          </p:cNvSpPr>
          <p:nvPr>
            <p:ph type="body" sz="quarter" idx="21"/>
          </p:nvPr>
        </p:nvSpPr>
        <p:spPr>
          <a:xfrm>
            <a:off x="935567" y="2457283"/>
            <a:ext cx="429683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7963725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3" name="Picture Placeholder 5">
            <a:extLst>
              <a:ext uri="{FF2B5EF4-FFF2-40B4-BE49-F238E27FC236}">
                <a16:creationId xmlns:a16="http://schemas.microsoft.com/office/drawing/2014/main" id="{D44254E2-95DF-23C9-F750-5F0C53D4C93B}"/>
              </a:ext>
            </a:extLst>
          </p:cNvPr>
          <p:cNvSpPr>
            <a:spLocks noGrp="1"/>
          </p:cNvSpPr>
          <p:nvPr>
            <p:ph type="pic" sz="quarter" idx="18"/>
          </p:nvPr>
        </p:nvSpPr>
        <p:spPr>
          <a:xfrm>
            <a:off x="4536788" y="1534429"/>
            <a:ext cx="3168651" cy="3168651"/>
          </a:xfrm>
        </p:spPr>
        <p:txBody>
          <a:bodyPr/>
          <a:lstStyle/>
          <a:p>
            <a:endParaRPr lang="en-ID"/>
          </a:p>
        </p:txBody>
      </p:sp>
      <p:sp>
        <p:nvSpPr>
          <p:cNvPr id="5" name="Text Placeholder 10">
            <a:extLst>
              <a:ext uri="{FF2B5EF4-FFF2-40B4-BE49-F238E27FC236}">
                <a16:creationId xmlns:a16="http://schemas.microsoft.com/office/drawing/2014/main" id="{73CC2943-9E44-E0DB-F890-7DC8150AD23B}"/>
              </a:ext>
            </a:extLst>
          </p:cNvPr>
          <p:cNvSpPr>
            <a:spLocks noGrp="1"/>
          </p:cNvSpPr>
          <p:nvPr>
            <p:ph type="body" sz="quarter" idx="19"/>
          </p:nvPr>
        </p:nvSpPr>
        <p:spPr>
          <a:xfrm>
            <a:off x="946149" y="1725038"/>
            <a:ext cx="3168651" cy="297804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10">
            <a:extLst>
              <a:ext uri="{FF2B5EF4-FFF2-40B4-BE49-F238E27FC236}">
                <a16:creationId xmlns:a16="http://schemas.microsoft.com/office/drawing/2014/main" id="{0D0738FD-B45D-6BBB-C10A-FEBE0C2F45CD}"/>
              </a:ext>
            </a:extLst>
          </p:cNvPr>
          <p:cNvSpPr>
            <a:spLocks noGrp="1"/>
          </p:cNvSpPr>
          <p:nvPr>
            <p:ph type="body" sz="quarter" idx="20"/>
          </p:nvPr>
        </p:nvSpPr>
        <p:spPr>
          <a:xfrm>
            <a:off x="8077201" y="1725038"/>
            <a:ext cx="3168651" cy="297804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8" name="Text Placeholder 7">
            <a:extLst>
              <a:ext uri="{FF2B5EF4-FFF2-40B4-BE49-F238E27FC236}">
                <a16:creationId xmlns:a16="http://schemas.microsoft.com/office/drawing/2014/main" id="{305F9D6C-F894-DD75-5A90-F0DD42854DD3}"/>
              </a:ext>
            </a:extLst>
          </p:cNvPr>
          <p:cNvSpPr>
            <a:spLocks noGrp="1"/>
          </p:cNvSpPr>
          <p:nvPr>
            <p:ph type="body" sz="quarter" idx="21"/>
          </p:nvPr>
        </p:nvSpPr>
        <p:spPr>
          <a:xfrm>
            <a:off x="946151" y="5262705"/>
            <a:ext cx="10310283" cy="1286261"/>
          </a:xfrm>
        </p:spPr>
        <p:txBody>
          <a:bodyPr>
            <a:normAutofit/>
          </a:bodyPr>
          <a:lstStyle>
            <a:lvl1pPr>
              <a:defRPr sz="1400"/>
            </a:lvl1pPr>
          </a:lstStyle>
          <a:p>
            <a:pPr lvl="0"/>
            <a:r>
              <a:rPr lang="en-US" dirty="0"/>
              <a:t>Click to edit Master text styles</a:t>
            </a:r>
          </a:p>
        </p:txBody>
      </p:sp>
      <p:sp>
        <p:nvSpPr>
          <p:cNvPr id="9" name="Text Placeholder 10">
            <a:extLst>
              <a:ext uri="{FF2B5EF4-FFF2-40B4-BE49-F238E27FC236}">
                <a16:creationId xmlns:a16="http://schemas.microsoft.com/office/drawing/2014/main" id="{06D0AACD-B8BE-FD7F-A367-698EFAFF0DE1}"/>
              </a:ext>
            </a:extLst>
          </p:cNvPr>
          <p:cNvSpPr>
            <a:spLocks noGrp="1"/>
          </p:cNvSpPr>
          <p:nvPr>
            <p:ph type="body" sz="quarter" idx="22"/>
          </p:nvPr>
        </p:nvSpPr>
        <p:spPr>
          <a:xfrm>
            <a:off x="946149" y="1339541"/>
            <a:ext cx="316865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4D4A0852-04D4-2DE3-43EC-2E94017DD264}"/>
              </a:ext>
            </a:extLst>
          </p:cNvPr>
          <p:cNvSpPr>
            <a:spLocks noGrp="1"/>
          </p:cNvSpPr>
          <p:nvPr>
            <p:ph type="body" sz="quarter" idx="23"/>
          </p:nvPr>
        </p:nvSpPr>
        <p:spPr>
          <a:xfrm>
            <a:off x="8077200" y="1339541"/>
            <a:ext cx="316865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73A207FE-1878-7831-1200-77F80A7CDEC5}"/>
              </a:ext>
            </a:extLst>
          </p:cNvPr>
          <p:cNvSpPr>
            <a:spLocks noGrp="1"/>
          </p:cNvSpPr>
          <p:nvPr>
            <p:ph type="body" sz="quarter" idx="24"/>
          </p:nvPr>
        </p:nvSpPr>
        <p:spPr>
          <a:xfrm>
            <a:off x="935567" y="4830414"/>
            <a:ext cx="10310283"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18420553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2" name="Chart Placeholder 22">
            <a:extLst>
              <a:ext uri="{FF2B5EF4-FFF2-40B4-BE49-F238E27FC236}">
                <a16:creationId xmlns:a16="http://schemas.microsoft.com/office/drawing/2014/main" id="{F0D87691-392F-7ABA-0BE8-F9378C382124}"/>
              </a:ext>
            </a:extLst>
          </p:cNvPr>
          <p:cNvSpPr>
            <a:spLocks noGrp="1"/>
          </p:cNvSpPr>
          <p:nvPr>
            <p:ph type="chart" sz="quarter" idx="26"/>
          </p:nvPr>
        </p:nvSpPr>
        <p:spPr>
          <a:xfrm>
            <a:off x="1929329" y="1712515"/>
            <a:ext cx="2037784" cy="1684283"/>
          </a:xfrm>
        </p:spPr>
        <p:txBody>
          <a:bodyPr/>
          <a:lstStyle/>
          <a:p>
            <a:endParaRPr lang="en-US" dirty="0"/>
          </a:p>
        </p:txBody>
      </p:sp>
      <p:sp>
        <p:nvSpPr>
          <p:cNvPr id="7" name="Chart Placeholder 22">
            <a:extLst>
              <a:ext uri="{FF2B5EF4-FFF2-40B4-BE49-F238E27FC236}">
                <a16:creationId xmlns:a16="http://schemas.microsoft.com/office/drawing/2014/main" id="{E1DC6C76-A96A-B345-8925-C0A31B9BE6A1}"/>
              </a:ext>
            </a:extLst>
          </p:cNvPr>
          <p:cNvSpPr>
            <a:spLocks noGrp="1"/>
          </p:cNvSpPr>
          <p:nvPr>
            <p:ph type="chart" sz="quarter" idx="28"/>
          </p:nvPr>
        </p:nvSpPr>
        <p:spPr>
          <a:xfrm>
            <a:off x="8214815" y="1744717"/>
            <a:ext cx="2037784" cy="1684283"/>
          </a:xfrm>
        </p:spPr>
        <p:txBody>
          <a:bodyPr/>
          <a:lstStyle/>
          <a:p>
            <a:endParaRPr lang="en-US" dirty="0"/>
          </a:p>
        </p:txBody>
      </p:sp>
      <p:sp>
        <p:nvSpPr>
          <p:cNvPr id="11" name="Text Placeholder 10">
            <a:extLst>
              <a:ext uri="{FF2B5EF4-FFF2-40B4-BE49-F238E27FC236}">
                <a16:creationId xmlns:a16="http://schemas.microsoft.com/office/drawing/2014/main" id="{76FE8311-66BA-388F-FC3A-C926E9AB5B95}"/>
              </a:ext>
            </a:extLst>
          </p:cNvPr>
          <p:cNvSpPr>
            <a:spLocks noGrp="1"/>
          </p:cNvSpPr>
          <p:nvPr>
            <p:ph type="body" sz="quarter" idx="29"/>
          </p:nvPr>
        </p:nvSpPr>
        <p:spPr>
          <a:xfrm>
            <a:off x="1738645" y="3527457"/>
            <a:ext cx="2400000" cy="560449"/>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AC484342-4478-CC7E-084E-9962D8CF8F10}"/>
              </a:ext>
            </a:extLst>
          </p:cNvPr>
          <p:cNvSpPr>
            <a:spLocks noGrp="1"/>
          </p:cNvSpPr>
          <p:nvPr>
            <p:ph type="body" sz="quarter" idx="30"/>
          </p:nvPr>
        </p:nvSpPr>
        <p:spPr>
          <a:xfrm>
            <a:off x="8033707" y="3539414"/>
            <a:ext cx="2400000" cy="548492"/>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7" name="Picture Placeholder 16">
            <a:extLst>
              <a:ext uri="{FF2B5EF4-FFF2-40B4-BE49-F238E27FC236}">
                <a16:creationId xmlns:a16="http://schemas.microsoft.com/office/drawing/2014/main" id="{9FD9BC79-41C4-9BE0-D59F-9FFCE6FB41CC}"/>
              </a:ext>
            </a:extLst>
          </p:cNvPr>
          <p:cNvSpPr>
            <a:spLocks noGrp="1"/>
          </p:cNvSpPr>
          <p:nvPr>
            <p:ph type="pic" sz="quarter" idx="33"/>
          </p:nvPr>
        </p:nvSpPr>
        <p:spPr>
          <a:xfrm>
            <a:off x="4886425" y="1744718"/>
            <a:ext cx="2400000" cy="4804249"/>
          </a:xfrm>
        </p:spPr>
        <p:txBody>
          <a:bodyPr/>
          <a:lstStyle/>
          <a:p>
            <a:endParaRPr lang="en-UZ" dirty="0"/>
          </a:p>
        </p:txBody>
      </p:sp>
      <p:sp>
        <p:nvSpPr>
          <p:cNvPr id="20" name="Text Placeholder 19">
            <a:extLst>
              <a:ext uri="{FF2B5EF4-FFF2-40B4-BE49-F238E27FC236}">
                <a16:creationId xmlns:a16="http://schemas.microsoft.com/office/drawing/2014/main" id="{43EDC2E7-CB24-8EAC-223D-1B4B2613B609}"/>
              </a:ext>
            </a:extLst>
          </p:cNvPr>
          <p:cNvSpPr>
            <a:spLocks noGrp="1"/>
          </p:cNvSpPr>
          <p:nvPr>
            <p:ph type="body" sz="quarter" idx="34"/>
          </p:nvPr>
        </p:nvSpPr>
        <p:spPr>
          <a:xfrm>
            <a:off x="1738842" y="4218565"/>
            <a:ext cx="2400300" cy="2312410"/>
          </a:xfrm>
        </p:spPr>
        <p:txBody>
          <a:bodyPr>
            <a:normAutofit/>
          </a:bodyPr>
          <a:lstStyle>
            <a:lvl1pPr algn="ctr">
              <a:defRPr sz="1400"/>
            </a:lvl1pPr>
          </a:lstStyle>
          <a:p>
            <a:pPr lvl="0"/>
            <a:r>
              <a:rPr lang="en-US" dirty="0"/>
              <a:t>Click to edit Master text styles</a:t>
            </a:r>
          </a:p>
        </p:txBody>
      </p:sp>
      <p:sp>
        <p:nvSpPr>
          <p:cNvPr id="21" name="Text Placeholder 19">
            <a:extLst>
              <a:ext uri="{FF2B5EF4-FFF2-40B4-BE49-F238E27FC236}">
                <a16:creationId xmlns:a16="http://schemas.microsoft.com/office/drawing/2014/main" id="{470FBDAC-ECEB-CCDF-3A8B-44094B68A31C}"/>
              </a:ext>
            </a:extLst>
          </p:cNvPr>
          <p:cNvSpPr>
            <a:spLocks noGrp="1"/>
          </p:cNvSpPr>
          <p:nvPr>
            <p:ph type="body" sz="quarter" idx="35"/>
          </p:nvPr>
        </p:nvSpPr>
        <p:spPr>
          <a:xfrm>
            <a:off x="8033707" y="4218565"/>
            <a:ext cx="2400300" cy="2312409"/>
          </a:xfrm>
        </p:spPr>
        <p:txBody>
          <a:bodyPr>
            <a:normAutofit/>
          </a:bodyPr>
          <a:lstStyle>
            <a:lvl1pPr algn="ctr">
              <a:defRPr sz="1400"/>
            </a:lvl1pPr>
          </a:lstStyle>
          <a:p>
            <a:pPr lvl="0"/>
            <a:r>
              <a:rPr lang="en-US" dirty="0"/>
              <a:t>Click to edit Master text styles</a:t>
            </a:r>
          </a:p>
        </p:txBody>
      </p:sp>
    </p:spTree>
    <p:extLst>
      <p:ext uri="{BB962C8B-B14F-4D97-AF65-F5344CB8AC3E}">
        <p14:creationId xmlns:p14="http://schemas.microsoft.com/office/powerpoint/2010/main" val="17878224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2" name="Chart Placeholder 22">
            <a:extLst>
              <a:ext uri="{FF2B5EF4-FFF2-40B4-BE49-F238E27FC236}">
                <a16:creationId xmlns:a16="http://schemas.microsoft.com/office/drawing/2014/main" id="{F0D87691-392F-7ABA-0BE8-F9378C382124}"/>
              </a:ext>
            </a:extLst>
          </p:cNvPr>
          <p:cNvSpPr>
            <a:spLocks noGrp="1"/>
          </p:cNvSpPr>
          <p:nvPr>
            <p:ph type="chart" sz="quarter" idx="26"/>
          </p:nvPr>
        </p:nvSpPr>
        <p:spPr>
          <a:xfrm>
            <a:off x="1593849" y="1744717"/>
            <a:ext cx="2037784" cy="1684283"/>
          </a:xfrm>
        </p:spPr>
        <p:txBody>
          <a:bodyPr/>
          <a:lstStyle/>
          <a:p>
            <a:endParaRPr lang="en-US"/>
          </a:p>
        </p:txBody>
      </p:sp>
      <p:sp>
        <p:nvSpPr>
          <p:cNvPr id="6" name="Chart Placeholder 22">
            <a:extLst>
              <a:ext uri="{FF2B5EF4-FFF2-40B4-BE49-F238E27FC236}">
                <a16:creationId xmlns:a16="http://schemas.microsoft.com/office/drawing/2014/main" id="{49A9AF80-EC52-374F-DDC7-B0CE1CC0BBBA}"/>
              </a:ext>
            </a:extLst>
          </p:cNvPr>
          <p:cNvSpPr>
            <a:spLocks noGrp="1"/>
          </p:cNvSpPr>
          <p:nvPr>
            <p:ph type="chart" sz="quarter" idx="27"/>
          </p:nvPr>
        </p:nvSpPr>
        <p:spPr>
          <a:xfrm>
            <a:off x="5077108" y="1744717"/>
            <a:ext cx="2037784" cy="1684283"/>
          </a:xfrm>
        </p:spPr>
        <p:txBody>
          <a:bodyPr/>
          <a:lstStyle/>
          <a:p>
            <a:endParaRPr lang="en-US"/>
          </a:p>
        </p:txBody>
      </p:sp>
      <p:sp>
        <p:nvSpPr>
          <p:cNvPr id="7" name="Chart Placeholder 22">
            <a:extLst>
              <a:ext uri="{FF2B5EF4-FFF2-40B4-BE49-F238E27FC236}">
                <a16:creationId xmlns:a16="http://schemas.microsoft.com/office/drawing/2014/main" id="{E1DC6C76-A96A-B345-8925-C0A31B9BE6A1}"/>
              </a:ext>
            </a:extLst>
          </p:cNvPr>
          <p:cNvSpPr>
            <a:spLocks noGrp="1"/>
          </p:cNvSpPr>
          <p:nvPr>
            <p:ph type="chart" sz="quarter" idx="28"/>
          </p:nvPr>
        </p:nvSpPr>
        <p:spPr>
          <a:xfrm>
            <a:off x="8587103" y="1744717"/>
            <a:ext cx="2037784" cy="1684283"/>
          </a:xfrm>
        </p:spPr>
        <p:txBody>
          <a:bodyPr/>
          <a:lstStyle/>
          <a:p>
            <a:endParaRPr lang="en-US"/>
          </a:p>
        </p:txBody>
      </p:sp>
      <p:sp>
        <p:nvSpPr>
          <p:cNvPr id="9" name="Text Placeholder 10">
            <a:extLst>
              <a:ext uri="{FF2B5EF4-FFF2-40B4-BE49-F238E27FC236}">
                <a16:creationId xmlns:a16="http://schemas.microsoft.com/office/drawing/2014/main" id="{BE2030D7-0D43-0B27-9C9E-5DC298F10014}"/>
              </a:ext>
            </a:extLst>
          </p:cNvPr>
          <p:cNvSpPr>
            <a:spLocks noGrp="1"/>
          </p:cNvSpPr>
          <p:nvPr>
            <p:ph type="body" sz="quarter" idx="19"/>
          </p:nvPr>
        </p:nvSpPr>
        <p:spPr>
          <a:xfrm>
            <a:off x="1412741" y="4168431"/>
            <a:ext cx="2400000" cy="23666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E7C3AC4C-0728-EA70-0208-48DA92F8E25B}"/>
              </a:ext>
            </a:extLst>
          </p:cNvPr>
          <p:cNvSpPr>
            <a:spLocks noGrp="1"/>
          </p:cNvSpPr>
          <p:nvPr>
            <p:ph type="body" sz="quarter" idx="16"/>
          </p:nvPr>
        </p:nvSpPr>
        <p:spPr>
          <a:xfrm>
            <a:off x="4909368" y="3527458"/>
            <a:ext cx="2400000" cy="542517"/>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1" name="Text Placeholder 10">
            <a:extLst>
              <a:ext uri="{FF2B5EF4-FFF2-40B4-BE49-F238E27FC236}">
                <a16:creationId xmlns:a16="http://schemas.microsoft.com/office/drawing/2014/main" id="{76FE8311-66BA-388F-FC3A-C926E9AB5B95}"/>
              </a:ext>
            </a:extLst>
          </p:cNvPr>
          <p:cNvSpPr>
            <a:spLocks noGrp="1"/>
          </p:cNvSpPr>
          <p:nvPr>
            <p:ph type="body" sz="quarter" idx="29"/>
          </p:nvPr>
        </p:nvSpPr>
        <p:spPr>
          <a:xfrm>
            <a:off x="1402607" y="3527456"/>
            <a:ext cx="2400000" cy="542519"/>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AC484342-4478-CC7E-084E-9962D8CF8F10}"/>
              </a:ext>
            </a:extLst>
          </p:cNvPr>
          <p:cNvSpPr>
            <a:spLocks noGrp="1"/>
          </p:cNvSpPr>
          <p:nvPr>
            <p:ph type="body" sz="quarter" idx="30"/>
          </p:nvPr>
        </p:nvSpPr>
        <p:spPr>
          <a:xfrm>
            <a:off x="8405995" y="3527458"/>
            <a:ext cx="2400000" cy="542517"/>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5C32913F-F483-F3E6-F746-A61E2C57FA2E}"/>
              </a:ext>
            </a:extLst>
          </p:cNvPr>
          <p:cNvSpPr>
            <a:spLocks noGrp="1"/>
          </p:cNvSpPr>
          <p:nvPr>
            <p:ph type="body" sz="quarter" idx="31"/>
          </p:nvPr>
        </p:nvSpPr>
        <p:spPr>
          <a:xfrm>
            <a:off x="4909368" y="4168431"/>
            <a:ext cx="2400000" cy="23666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14" name="Text Placeholder 10">
            <a:extLst>
              <a:ext uri="{FF2B5EF4-FFF2-40B4-BE49-F238E27FC236}">
                <a16:creationId xmlns:a16="http://schemas.microsoft.com/office/drawing/2014/main" id="{B26C2D3C-6E1C-7667-EDD6-191FD1AE7CCC}"/>
              </a:ext>
            </a:extLst>
          </p:cNvPr>
          <p:cNvSpPr>
            <a:spLocks noGrp="1"/>
          </p:cNvSpPr>
          <p:nvPr>
            <p:ph type="body" sz="quarter" idx="32"/>
          </p:nvPr>
        </p:nvSpPr>
        <p:spPr>
          <a:xfrm>
            <a:off x="8405995" y="4166045"/>
            <a:ext cx="2400000" cy="23666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cxnSp>
        <p:nvCxnSpPr>
          <p:cNvPr id="15" name="Straight Connector 14">
            <a:extLst>
              <a:ext uri="{FF2B5EF4-FFF2-40B4-BE49-F238E27FC236}">
                <a16:creationId xmlns:a16="http://schemas.microsoft.com/office/drawing/2014/main" id="{BD58BF99-7DC6-E011-5CBD-837985A74F7B}"/>
              </a:ext>
            </a:extLst>
          </p:cNvPr>
          <p:cNvCxnSpPr>
            <a:cxnSpLocks/>
          </p:cNvCxnSpPr>
          <p:nvPr userDrawn="1"/>
        </p:nvCxnSpPr>
        <p:spPr>
          <a:xfrm>
            <a:off x="4344000"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8242C9C-6BCF-1837-3EA9-334358B05E78}"/>
              </a:ext>
            </a:extLst>
          </p:cNvPr>
          <p:cNvCxnSpPr>
            <a:cxnSpLocks/>
          </p:cNvCxnSpPr>
          <p:nvPr userDrawn="1"/>
        </p:nvCxnSpPr>
        <p:spPr>
          <a:xfrm>
            <a:off x="7848000" y="2700000"/>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69731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p>
            <a:r>
              <a:rPr lang="en-ID"/>
              <a:t>PRESENTATION TITLE</a:t>
            </a:r>
            <a:endParaRPr lang="en-ID" dirty="0"/>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2" name="Chart Placeholder 22">
            <a:extLst>
              <a:ext uri="{FF2B5EF4-FFF2-40B4-BE49-F238E27FC236}">
                <a16:creationId xmlns:a16="http://schemas.microsoft.com/office/drawing/2014/main" id="{F0D87691-392F-7ABA-0BE8-F9378C382124}"/>
              </a:ext>
            </a:extLst>
          </p:cNvPr>
          <p:cNvSpPr>
            <a:spLocks noGrp="1"/>
          </p:cNvSpPr>
          <p:nvPr>
            <p:ph type="chart" sz="quarter" idx="26"/>
          </p:nvPr>
        </p:nvSpPr>
        <p:spPr>
          <a:xfrm>
            <a:off x="1073507" y="1744717"/>
            <a:ext cx="2037784" cy="1684283"/>
          </a:xfrm>
        </p:spPr>
        <p:txBody>
          <a:bodyPr/>
          <a:lstStyle/>
          <a:p>
            <a:endParaRPr lang="en-US" dirty="0"/>
          </a:p>
        </p:txBody>
      </p:sp>
      <p:sp>
        <p:nvSpPr>
          <p:cNvPr id="6" name="Chart Placeholder 22">
            <a:extLst>
              <a:ext uri="{FF2B5EF4-FFF2-40B4-BE49-F238E27FC236}">
                <a16:creationId xmlns:a16="http://schemas.microsoft.com/office/drawing/2014/main" id="{49A9AF80-EC52-374F-DDC7-B0CE1CC0BBBA}"/>
              </a:ext>
            </a:extLst>
          </p:cNvPr>
          <p:cNvSpPr>
            <a:spLocks noGrp="1"/>
          </p:cNvSpPr>
          <p:nvPr>
            <p:ph type="chart" sz="quarter" idx="27"/>
          </p:nvPr>
        </p:nvSpPr>
        <p:spPr>
          <a:xfrm>
            <a:off x="3786005" y="1750165"/>
            <a:ext cx="2037784" cy="1684283"/>
          </a:xfrm>
        </p:spPr>
        <p:txBody>
          <a:bodyPr/>
          <a:lstStyle/>
          <a:p>
            <a:endParaRPr lang="en-US" dirty="0"/>
          </a:p>
        </p:txBody>
      </p:sp>
      <p:sp>
        <p:nvSpPr>
          <p:cNvPr id="7" name="Chart Placeholder 22">
            <a:extLst>
              <a:ext uri="{FF2B5EF4-FFF2-40B4-BE49-F238E27FC236}">
                <a16:creationId xmlns:a16="http://schemas.microsoft.com/office/drawing/2014/main" id="{E1DC6C76-A96A-B345-8925-C0A31B9BE6A1}"/>
              </a:ext>
            </a:extLst>
          </p:cNvPr>
          <p:cNvSpPr>
            <a:spLocks noGrp="1"/>
          </p:cNvSpPr>
          <p:nvPr>
            <p:ph type="chart" sz="quarter" idx="28"/>
          </p:nvPr>
        </p:nvSpPr>
        <p:spPr>
          <a:xfrm>
            <a:off x="6429413" y="1750165"/>
            <a:ext cx="2037784" cy="1684283"/>
          </a:xfrm>
        </p:spPr>
        <p:txBody>
          <a:bodyPr/>
          <a:lstStyle/>
          <a:p>
            <a:endParaRPr lang="en-US" dirty="0"/>
          </a:p>
        </p:txBody>
      </p:sp>
      <p:sp>
        <p:nvSpPr>
          <p:cNvPr id="9" name="Text Placeholder 10">
            <a:extLst>
              <a:ext uri="{FF2B5EF4-FFF2-40B4-BE49-F238E27FC236}">
                <a16:creationId xmlns:a16="http://schemas.microsoft.com/office/drawing/2014/main" id="{BE2030D7-0D43-0B27-9C9E-5DC298F10014}"/>
              </a:ext>
            </a:extLst>
          </p:cNvPr>
          <p:cNvSpPr>
            <a:spLocks noGrp="1"/>
          </p:cNvSpPr>
          <p:nvPr>
            <p:ph type="body" sz="quarter" idx="19"/>
          </p:nvPr>
        </p:nvSpPr>
        <p:spPr>
          <a:xfrm>
            <a:off x="946149" y="4269635"/>
            <a:ext cx="2280000" cy="2280922"/>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E7C3AC4C-0728-EA70-0208-48DA92F8E25B}"/>
              </a:ext>
            </a:extLst>
          </p:cNvPr>
          <p:cNvSpPr>
            <a:spLocks noGrp="1"/>
          </p:cNvSpPr>
          <p:nvPr>
            <p:ph type="body" sz="quarter" idx="16"/>
          </p:nvPr>
        </p:nvSpPr>
        <p:spPr>
          <a:xfrm>
            <a:off x="3668624" y="3552657"/>
            <a:ext cx="2280000" cy="593320"/>
          </a:xfrm>
        </p:spPr>
        <p:txBody>
          <a:bodyPr vert="horz" lIns="91440" tIns="45720" rIns="91440" bIns="45720" rtlCol="0" anchor="b">
            <a:noAutofit/>
          </a:bodyPr>
          <a:lstStyle>
            <a:lvl1pPr>
              <a:defRPr lang="en-US" sz="1450" b="1" dirty="0"/>
            </a:lvl1pPr>
          </a:lstStyle>
          <a:p>
            <a:pPr lvl="0" algn="ctr"/>
            <a:r>
              <a:rPr lang="en-US" dirty="0"/>
              <a:t>Click to edit Master text styles</a:t>
            </a:r>
          </a:p>
        </p:txBody>
      </p:sp>
      <p:sp>
        <p:nvSpPr>
          <p:cNvPr id="11" name="Text Placeholder 10">
            <a:extLst>
              <a:ext uri="{FF2B5EF4-FFF2-40B4-BE49-F238E27FC236}">
                <a16:creationId xmlns:a16="http://schemas.microsoft.com/office/drawing/2014/main" id="{76FE8311-66BA-388F-FC3A-C926E9AB5B95}"/>
              </a:ext>
            </a:extLst>
          </p:cNvPr>
          <p:cNvSpPr>
            <a:spLocks noGrp="1"/>
          </p:cNvSpPr>
          <p:nvPr>
            <p:ph type="body" sz="quarter" idx="29"/>
          </p:nvPr>
        </p:nvSpPr>
        <p:spPr>
          <a:xfrm>
            <a:off x="955083" y="3552658"/>
            <a:ext cx="2280000" cy="593319"/>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AC484342-4478-CC7E-084E-9962D8CF8F10}"/>
              </a:ext>
            </a:extLst>
          </p:cNvPr>
          <p:cNvSpPr>
            <a:spLocks noGrp="1"/>
          </p:cNvSpPr>
          <p:nvPr>
            <p:ph type="body" sz="quarter" idx="30"/>
          </p:nvPr>
        </p:nvSpPr>
        <p:spPr>
          <a:xfrm>
            <a:off x="8976433" y="3533950"/>
            <a:ext cx="2280000" cy="612027"/>
          </a:xfrm>
        </p:spPr>
        <p:txBody>
          <a:bodyPr vert="horz" lIns="91440" tIns="45720" rIns="91440" bIns="45720" rtlCol="0" anchor="b">
            <a:noAutofit/>
          </a:bodyPr>
          <a:lstStyle>
            <a:lvl1pPr>
              <a:defRPr lang="en-US" sz="1450" b="1" dirty="0"/>
            </a:lvl1pPr>
          </a:lstStyle>
          <a:p>
            <a:pPr lvl="0" algn="ctr"/>
            <a:r>
              <a:rPr lang="en-US" dirty="0"/>
              <a:t>Click to edit Master text styles</a:t>
            </a:r>
          </a:p>
        </p:txBody>
      </p:sp>
      <p:sp>
        <p:nvSpPr>
          <p:cNvPr id="13" name="Text Placeholder 10">
            <a:extLst>
              <a:ext uri="{FF2B5EF4-FFF2-40B4-BE49-F238E27FC236}">
                <a16:creationId xmlns:a16="http://schemas.microsoft.com/office/drawing/2014/main" id="{5C32913F-F483-F3E6-F746-A61E2C57FA2E}"/>
              </a:ext>
            </a:extLst>
          </p:cNvPr>
          <p:cNvSpPr>
            <a:spLocks noGrp="1"/>
          </p:cNvSpPr>
          <p:nvPr>
            <p:ph type="body" sz="quarter" idx="31"/>
          </p:nvPr>
        </p:nvSpPr>
        <p:spPr>
          <a:xfrm>
            <a:off x="3657180" y="4264186"/>
            <a:ext cx="2280000" cy="22847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14" name="Text Placeholder 10">
            <a:extLst>
              <a:ext uri="{FF2B5EF4-FFF2-40B4-BE49-F238E27FC236}">
                <a16:creationId xmlns:a16="http://schemas.microsoft.com/office/drawing/2014/main" id="{B26C2D3C-6E1C-7667-EDD6-191FD1AE7CCC}"/>
              </a:ext>
            </a:extLst>
          </p:cNvPr>
          <p:cNvSpPr>
            <a:spLocks noGrp="1"/>
          </p:cNvSpPr>
          <p:nvPr>
            <p:ph type="body" sz="quarter" idx="32"/>
          </p:nvPr>
        </p:nvSpPr>
        <p:spPr>
          <a:xfrm>
            <a:off x="6311445" y="4261197"/>
            <a:ext cx="2280000" cy="22847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8" name="Chart Placeholder 22">
            <a:extLst>
              <a:ext uri="{FF2B5EF4-FFF2-40B4-BE49-F238E27FC236}">
                <a16:creationId xmlns:a16="http://schemas.microsoft.com/office/drawing/2014/main" id="{CF347009-0E55-741D-6D7C-6B43E4CE86BC}"/>
              </a:ext>
            </a:extLst>
          </p:cNvPr>
          <p:cNvSpPr>
            <a:spLocks noGrp="1"/>
          </p:cNvSpPr>
          <p:nvPr>
            <p:ph type="chart" sz="quarter" idx="33"/>
          </p:nvPr>
        </p:nvSpPr>
        <p:spPr>
          <a:xfrm>
            <a:off x="9097541" y="1744903"/>
            <a:ext cx="2037784" cy="1684283"/>
          </a:xfrm>
        </p:spPr>
        <p:txBody>
          <a:bodyPr/>
          <a:lstStyle/>
          <a:p>
            <a:endParaRPr lang="en-US" dirty="0"/>
          </a:p>
        </p:txBody>
      </p:sp>
      <p:sp>
        <p:nvSpPr>
          <p:cNvPr id="15" name="Text Placeholder 10">
            <a:extLst>
              <a:ext uri="{FF2B5EF4-FFF2-40B4-BE49-F238E27FC236}">
                <a16:creationId xmlns:a16="http://schemas.microsoft.com/office/drawing/2014/main" id="{EC55C3F7-B22C-152D-7615-CD7BC6E42C74}"/>
              </a:ext>
            </a:extLst>
          </p:cNvPr>
          <p:cNvSpPr>
            <a:spLocks noGrp="1"/>
          </p:cNvSpPr>
          <p:nvPr>
            <p:ph type="body" sz="quarter" idx="34"/>
          </p:nvPr>
        </p:nvSpPr>
        <p:spPr>
          <a:xfrm>
            <a:off x="6311445" y="3552657"/>
            <a:ext cx="2280000" cy="593320"/>
          </a:xfrm>
        </p:spPr>
        <p:txBody>
          <a:bodyPr vert="horz" lIns="91440" tIns="45720" rIns="91440" bIns="45720" rtlCol="0" anchor="b">
            <a:noAutofit/>
          </a:bodyPr>
          <a:lstStyle>
            <a:lvl1pPr>
              <a:defRPr lang="en-US" sz="1450" b="1" dirty="0"/>
            </a:lvl1pPr>
          </a:lstStyle>
          <a:p>
            <a:pPr lvl="0" algn="ctr"/>
            <a:r>
              <a:rPr lang="en-US" dirty="0"/>
              <a:t>Click to edit Master text styles</a:t>
            </a:r>
          </a:p>
        </p:txBody>
      </p:sp>
      <p:sp>
        <p:nvSpPr>
          <p:cNvPr id="16" name="Text Placeholder 10">
            <a:extLst>
              <a:ext uri="{FF2B5EF4-FFF2-40B4-BE49-F238E27FC236}">
                <a16:creationId xmlns:a16="http://schemas.microsoft.com/office/drawing/2014/main" id="{3439DAC3-92C8-8924-2239-98C1B1438EE5}"/>
              </a:ext>
            </a:extLst>
          </p:cNvPr>
          <p:cNvSpPr>
            <a:spLocks noGrp="1"/>
          </p:cNvSpPr>
          <p:nvPr>
            <p:ph type="body" sz="quarter" idx="35"/>
          </p:nvPr>
        </p:nvSpPr>
        <p:spPr>
          <a:xfrm>
            <a:off x="8965710" y="4261197"/>
            <a:ext cx="2280000" cy="228936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36D06B9C-93EB-45B0-4511-666F107C217D}"/>
              </a:ext>
            </a:extLst>
          </p:cNvPr>
          <p:cNvCxnSpPr>
            <a:cxnSpLocks/>
          </p:cNvCxnSpPr>
          <p:nvPr userDrawn="1"/>
        </p:nvCxnSpPr>
        <p:spPr>
          <a:xfrm>
            <a:off x="3418957"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F0D90E4-170C-EC86-93CF-D40E387BEA18}"/>
              </a:ext>
            </a:extLst>
          </p:cNvPr>
          <p:cNvCxnSpPr>
            <a:cxnSpLocks/>
          </p:cNvCxnSpPr>
          <p:nvPr userDrawn="1"/>
        </p:nvCxnSpPr>
        <p:spPr>
          <a:xfrm>
            <a:off x="6096000" y="2642478"/>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F88ACC9-D567-7389-1AB6-A63C551744DF}"/>
              </a:ext>
            </a:extLst>
          </p:cNvPr>
          <p:cNvCxnSpPr>
            <a:cxnSpLocks/>
          </p:cNvCxnSpPr>
          <p:nvPr userDrawn="1"/>
        </p:nvCxnSpPr>
        <p:spPr>
          <a:xfrm>
            <a:off x="8772000"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92852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6" name="Table Placeholder 5">
            <a:extLst>
              <a:ext uri="{FF2B5EF4-FFF2-40B4-BE49-F238E27FC236}">
                <a16:creationId xmlns:a16="http://schemas.microsoft.com/office/drawing/2014/main" id="{1E0F643C-E288-FB3D-08C0-C3EDD923C9A7}"/>
              </a:ext>
            </a:extLst>
          </p:cNvPr>
          <p:cNvSpPr>
            <a:spLocks noGrp="1"/>
          </p:cNvSpPr>
          <p:nvPr>
            <p:ph type="tbl" sz="quarter" idx="12"/>
          </p:nvPr>
        </p:nvSpPr>
        <p:spPr>
          <a:xfrm>
            <a:off x="1692093" y="1975946"/>
            <a:ext cx="8807815" cy="4573021"/>
          </a:xfrm>
        </p:spPr>
        <p:txBody>
          <a:bodyPr/>
          <a:lstStyle/>
          <a:p>
            <a:endParaRPr lang="en-UZ" dirty="0"/>
          </a:p>
        </p:txBody>
      </p:sp>
      <p:sp>
        <p:nvSpPr>
          <p:cNvPr id="7" name="Text Placeholder 10">
            <a:extLst>
              <a:ext uri="{FF2B5EF4-FFF2-40B4-BE49-F238E27FC236}">
                <a16:creationId xmlns:a16="http://schemas.microsoft.com/office/drawing/2014/main" id="{41269A83-EB5A-F97F-787A-A683F270325D}"/>
              </a:ext>
            </a:extLst>
          </p:cNvPr>
          <p:cNvSpPr>
            <a:spLocks noGrp="1"/>
          </p:cNvSpPr>
          <p:nvPr>
            <p:ph type="body" sz="quarter" idx="24"/>
          </p:nvPr>
        </p:nvSpPr>
        <p:spPr>
          <a:xfrm>
            <a:off x="1692093" y="1400349"/>
            <a:ext cx="8807815"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7108133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Tree>
    <p:extLst>
      <p:ext uri="{BB962C8B-B14F-4D97-AF65-F5344CB8AC3E}">
        <p14:creationId xmlns:p14="http://schemas.microsoft.com/office/powerpoint/2010/main" val="30746904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Tree>
    <p:extLst>
      <p:ext uri="{BB962C8B-B14F-4D97-AF65-F5344CB8AC3E}">
        <p14:creationId xmlns:p14="http://schemas.microsoft.com/office/powerpoint/2010/main" val="10625736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44665" y="1274474"/>
            <a:ext cx="10311768" cy="4309053"/>
          </a:xfrm>
        </p:spPr>
        <p:txBody>
          <a:bodyPr lIns="0" anchor="ctr">
            <a:noAutofit/>
          </a:bodyPr>
          <a:lstStyle>
            <a:lvl1pPr algn="l">
              <a:lnSpc>
                <a:spcPct val="100000"/>
              </a:lnSpc>
              <a:defRPr sz="7667"/>
            </a:lvl1pPr>
          </a:lstStyle>
          <a:p>
            <a:r>
              <a:rPr lang="en-US" dirty="0"/>
              <a:t>Click to edit Master title style</a:t>
            </a:r>
          </a:p>
        </p:txBody>
      </p:sp>
      <p:sp>
        <p:nvSpPr>
          <p:cNvPr id="3" name="Subtitle 2"/>
          <p:cNvSpPr>
            <a:spLocks noGrp="1"/>
          </p:cNvSpPr>
          <p:nvPr>
            <p:ph type="subTitle" idx="1"/>
          </p:nvPr>
        </p:nvSpPr>
        <p:spPr>
          <a:xfrm>
            <a:off x="944665" y="5885912"/>
            <a:ext cx="4851084" cy="663054"/>
          </a:xfrm>
        </p:spPr>
        <p:txBody>
          <a:bodyPr anchor="b">
            <a:normAutofit/>
          </a:bodyPr>
          <a:lstStyle>
            <a:lvl1pPr marL="0" indent="0" algn="l">
              <a:buNone/>
              <a:defRPr sz="1200" b="1"/>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16906" y="307975"/>
            <a:ext cx="413319" cy="6240991"/>
          </a:xfrm>
        </p:spPr>
        <p:txBody>
          <a:bodyPr/>
          <a:lstStyle>
            <a:lvl1pPr algn="ctr">
              <a:defRPr sz="1250"/>
            </a:lvl1pPr>
          </a:lstStyle>
          <a:p>
            <a:r>
              <a:rPr lang="en-ID" dirty="0"/>
              <a:t>PRESENTATION TITLE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944665" y="318134"/>
            <a:ext cx="4800600" cy="663054"/>
          </a:xfrm>
        </p:spPr>
        <p:txBody>
          <a:bodyPr anchor="t">
            <a:normAutofit/>
          </a:bodyPr>
          <a:lstStyle>
            <a:lvl1pPr>
              <a:defRPr sz="1200" b="1"/>
            </a:lvl1pPr>
          </a:lstStyle>
          <a:p>
            <a:pPr lvl="0"/>
            <a:r>
              <a:rPr lang="en-US" dirty="0"/>
              <a:t>Click to edit Master text styles</a:t>
            </a:r>
          </a:p>
        </p:txBody>
      </p:sp>
    </p:spTree>
    <p:extLst>
      <p:ext uri="{BB962C8B-B14F-4D97-AF65-F5344CB8AC3E}">
        <p14:creationId xmlns:p14="http://schemas.microsoft.com/office/powerpoint/2010/main" val="2560710700"/>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ma14="http://schemas.microsoft.com/office/mac/drawingml/2011/main" xmlns=""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2204104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3.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735A77A-66F9-6964-9841-9D49DCE944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47A9080-7457-B038-05B3-BA7C07DDE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5499A50-65B4-C560-DCD0-B76B4B5FBE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8BC8CF-85E2-42C9-ACE4-1F30F7A54244}" type="datetimeFigureOut">
              <a:rPr lang="de-DE" smtClean="0"/>
              <a:t>20.08.2024</a:t>
            </a:fld>
            <a:endParaRPr lang="de-DE"/>
          </a:p>
        </p:txBody>
      </p:sp>
      <p:sp>
        <p:nvSpPr>
          <p:cNvPr id="5" name="Fußzeilenplatzhalter 4">
            <a:extLst>
              <a:ext uri="{FF2B5EF4-FFF2-40B4-BE49-F238E27FC236}">
                <a16:creationId xmlns:a16="http://schemas.microsoft.com/office/drawing/2014/main" id="{EE86BA08-A901-4FB7-78A8-87E801E012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60A40EBD-50B3-7136-CAB1-E554D31198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91D9F7-3F54-49D5-8C34-DE8FC0EB5EB9}" type="slidenum">
              <a:rPr lang="de-DE" smtClean="0"/>
              <a:t>‹Nr.›</a:t>
            </a:fld>
            <a:endParaRPr lang="de-DE"/>
          </a:p>
        </p:txBody>
      </p:sp>
    </p:spTree>
    <p:extLst>
      <p:ext uri="{BB962C8B-B14F-4D97-AF65-F5344CB8AC3E}">
        <p14:creationId xmlns:p14="http://schemas.microsoft.com/office/powerpoint/2010/main" val="3990153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8/20/2024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91" r:id="rId4"/>
    <p:sldLayoutId id="2147483692" r:id="rId5"/>
    <p:sldLayoutId id="2147483686" r:id="rId6"/>
    <p:sldLayoutId id="2147483687" r:id="rId7"/>
    <p:sldLayoutId id="2147483688" r:id="rId8"/>
    <p:sldLayoutId id="2147483689" r:id="rId9"/>
    <p:sldLayoutId id="2147483690" r:id="rId10"/>
    <p:sldLayoutId id="2147483694" r:id="rId11"/>
    <p:sldLayoutId id="2147483693" r:id="rId12"/>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6150" y="309034"/>
            <a:ext cx="10316477" cy="138165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35567" y="1825626"/>
            <a:ext cx="10320867" cy="472334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Freeform: Shape 26">
            <a:extLst>
              <a:ext uri="{FF2B5EF4-FFF2-40B4-BE49-F238E27FC236}">
                <a16:creationId xmlns:a16="http://schemas.microsoft.com/office/drawing/2014/main" id="{72E2DED4-AC97-59C1-4563-8FE8C48783CD}"/>
              </a:ext>
            </a:extLst>
          </p:cNvPr>
          <p:cNvSpPr/>
          <p:nvPr/>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8" name="Freeform: Shape 27">
            <a:extLst>
              <a:ext uri="{FF2B5EF4-FFF2-40B4-BE49-F238E27FC236}">
                <a16:creationId xmlns:a16="http://schemas.microsoft.com/office/drawing/2014/main" id="{09C32838-03BA-A3E4-8A58-3457020075FA}"/>
              </a:ext>
            </a:extLst>
          </p:cNvPr>
          <p:cNvSpPr/>
          <p:nvPr/>
        </p:nvSpPr>
        <p:spPr>
          <a:xfrm>
            <a:off x="635000" y="0"/>
            <a:ext cx="6350" cy="6858000"/>
          </a:xfrm>
          <a:custGeom>
            <a:avLst/>
            <a:gdLst>
              <a:gd name="connsiteX0" fmla="*/ 0 w 9525"/>
              <a:gd name="connsiteY0" fmla="*/ 0 h 10287000"/>
              <a:gd name="connsiteX1" fmla="*/ 0 w 9525"/>
              <a:gd name="connsiteY1" fmla="*/ 10287000 h 10287000"/>
            </a:gdLst>
            <a:ahLst/>
            <a:cxnLst>
              <a:cxn ang="0">
                <a:pos x="connsiteX0" y="connsiteY0"/>
              </a:cxn>
              <a:cxn ang="0">
                <a:pos x="connsiteX1" y="connsiteY1"/>
              </a:cxn>
            </a:cxnLst>
            <a:rect l="l" t="t" r="r" b="b"/>
            <a:pathLst>
              <a:path w="9525" h="10287000">
                <a:moveTo>
                  <a:pt x="0" y="0"/>
                </a:moveTo>
                <a:lnTo>
                  <a:pt x="0" y="10287000"/>
                </a:lnTo>
              </a:path>
            </a:pathLst>
          </a:custGeom>
          <a:noFill/>
          <a:ln w="19050" cap="flat">
            <a:solidFill>
              <a:schemeClr val="tx1">
                <a:lumMod val="50000"/>
                <a:lumOff val="50000"/>
              </a:schemeClr>
            </a:solidFill>
            <a:prstDash val="solid"/>
            <a:miter/>
          </a:ln>
        </p:spPr>
        <p:txBody>
          <a:bodyPr rtlCol="0" anchor="ctr"/>
          <a:lstStyle/>
          <a:p>
            <a:endParaRPr lang="en-ID" sz="1200"/>
          </a:p>
        </p:txBody>
      </p:sp>
      <p:sp>
        <p:nvSpPr>
          <p:cNvPr id="6" name="Slide Number Placeholder 5"/>
          <p:cNvSpPr>
            <a:spLocks noGrp="1"/>
          </p:cNvSpPr>
          <p:nvPr userDrawn="1">
            <p:ph type="sldNum" sz="quarter" idx="4"/>
          </p:nvPr>
        </p:nvSpPr>
        <p:spPr>
          <a:xfrm>
            <a:off x="1" y="6183842"/>
            <a:ext cx="628649" cy="365125"/>
          </a:xfrm>
          <a:prstGeom prst="rect">
            <a:avLst/>
          </a:prstGeom>
        </p:spPr>
        <p:txBody>
          <a:bodyPr vert="horz" lIns="91440" tIns="45720" rIns="91440" bIns="45720" rtlCol="0" anchor="ctr"/>
          <a:lstStyle>
            <a:lvl1pPr algn="ctr">
              <a:defRPr sz="1210">
                <a:solidFill>
                  <a:schemeClr val="tx1"/>
                </a:solidFill>
                <a:latin typeface="Montserrat Bold" pitchFamily="2" charset="0"/>
              </a:defRPr>
            </a:lvl1pPr>
          </a:lstStyle>
          <a:p>
            <a:fld id="{F5342A4C-1D06-4798-B51F-D5804CA03D28}" type="slidenum">
              <a:rPr lang="en-ID" smtClean="0"/>
              <a:pPr/>
              <a:t>‹Nr.›</a:t>
            </a:fld>
            <a:endParaRPr lang="en-ID" dirty="0"/>
          </a:p>
        </p:txBody>
      </p:sp>
      <p:sp>
        <p:nvSpPr>
          <p:cNvPr id="5" name="Footer Placeholder 4"/>
          <p:cNvSpPr>
            <a:spLocks noGrp="1"/>
          </p:cNvSpPr>
          <p:nvPr userDrawn="1">
            <p:ph type="ftr" sz="quarter" idx="3"/>
          </p:nvPr>
        </p:nvSpPr>
        <p:spPr>
          <a:xfrm>
            <a:off x="110841" y="309034"/>
            <a:ext cx="413319" cy="3121025"/>
          </a:xfrm>
          <a:prstGeom prst="rect">
            <a:avLst/>
          </a:prstGeom>
        </p:spPr>
        <p:txBody>
          <a:bodyPr vert="vert270" lIns="91440" tIns="45720" rIns="91440" bIns="45720" rtlCol="0" anchor="ctr"/>
          <a:lstStyle>
            <a:lvl1pPr algn="r">
              <a:defRPr sz="1200">
                <a:solidFill>
                  <a:schemeClr val="tx1"/>
                </a:solidFill>
                <a:latin typeface="Montserrat Bold" pitchFamily="2" charset="0"/>
              </a:defRPr>
            </a:lvl1pPr>
          </a:lstStyle>
          <a:p>
            <a:r>
              <a:rPr lang="en-ID" dirty="0"/>
              <a:t>PRESENTATION TITLE</a:t>
            </a:r>
          </a:p>
        </p:txBody>
      </p:sp>
    </p:spTree>
    <p:extLst>
      <p:ext uri="{BB962C8B-B14F-4D97-AF65-F5344CB8AC3E}">
        <p14:creationId xmlns:p14="http://schemas.microsoft.com/office/powerpoint/2010/main" val="23582689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60" r:id="rId21"/>
    <p:sldLayoutId id="2147483695" r:id="rId22"/>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360018" rtl="0" eaLnBrk="1" latinLnBrk="0" hangingPunct="1">
        <a:lnSpc>
          <a:spcPct val="130000"/>
        </a:lnSpc>
        <a:spcBef>
          <a:spcPts val="0"/>
        </a:spcBef>
        <a:buFont typeface="Arial" panose="020B0604020202020204" pitchFamily="34" charset="0"/>
        <a:buNone/>
        <a:defRPr sz="1200" kern="1200">
          <a:solidFill>
            <a:schemeClr val="tx1"/>
          </a:solidFill>
          <a:latin typeface="+mn-lt"/>
          <a:ea typeface="+mn-ea"/>
          <a:cs typeface="+mn-cs"/>
        </a:defRPr>
      </a:lvl1pPr>
      <a:lvl2pPr marL="457223" indent="0" algn="l" defTabSz="360018" rtl="0" eaLnBrk="1" latinLnBrk="0" hangingPunct="1">
        <a:lnSpc>
          <a:spcPct val="130000"/>
        </a:lnSpc>
        <a:spcBef>
          <a:spcPts val="0"/>
        </a:spcBef>
        <a:buFont typeface="Arial" panose="020B0604020202020204" pitchFamily="34" charset="0"/>
        <a:buNone/>
        <a:defRPr sz="933" kern="1200">
          <a:solidFill>
            <a:schemeClr val="tx1"/>
          </a:solidFill>
          <a:latin typeface="+mn-lt"/>
          <a:ea typeface="+mn-ea"/>
          <a:cs typeface="+mn-cs"/>
        </a:defRPr>
      </a:lvl2pPr>
      <a:lvl3pPr marL="914446" indent="0" algn="l" defTabSz="360018" rtl="0" eaLnBrk="1" latinLnBrk="0" hangingPunct="1">
        <a:lnSpc>
          <a:spcPct val="130000"/>
        </a:lnSpc>
        <a:spcBef>
          <a:spcPts val="0"/>
        </a:spcBef>
        <a:buFont typeface="Arial" panose="020B0604020202020204" pitchFamily="34" charset="0"/>
        <a:buNone/>
        <a:defRPr sz="800" kern="1200">
          <a:solidFill>
            <a:schemeClr val="tx1"/>
          </a:solidFill>
          <a:latin typeface="+mn-lt"/>
          <a:ea typeface="+mn-ea"/>
          <a:cs typeface="+mn-cs"/>
        </a:defRPr>
      </a:lvl3pPr>
      <a:lvl4pPr marL="1371669" indent="0" algn="l" defTabSz="360018" rtl="0" eaLnBrk="1" latinLnBrk="0" hangingPunct="1">
        <a:lnSpc>
          <a:spcPct val="130000"/>
        </a:lnSpc>
        <a:spcBef>
          <a:spcPts val="0"/>
        </a:spcBef>
        <a:buFont typeface="Arial" panose="020B0604020202020204" pitchFamily="34" charset="0"/>
        <a:buNone/>
        <a:defRPr sz="733" kern="1200">
          <a:solidFill>
            <a:schemeClr val="tx1"/>
          </a:solidFill>
          <a:latin typeface="+mn-lt"/>
          <a:ea typeface="+mn-ea"/>
          <a:cs typeface="+mn-cs"/>
        </a:defRPr>
      </a:lvl4pPr>
      <a:lvl5pPr marL="1828891" indent="0" algn="l" defTabSz="360018" rtl="0" eaLnBrk="1" latinLnBrk="0" hangingPunct="1">
        <a:lnSpc>
          <a:spcPct val="130000"/>
        </a:lnSpc>
        <a:spcBef>
          <a:spcPts val="0"/>
        </a:spcBef>
        <a:buFont typeface="Arial" panose="020B0604020202020204" pitchFamily="34" charset="0"/>
        <a:buNone/>
        <a:defRPr sz="733"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p15:clr>
            <a:srgbClr val="F26B43"/>
          </p15:clr>
        </p15:guide>
        <p15:guide id="2" pos="5760">
          <p15:clr>
            <a:srgbClr val="F26B43"/>
          </p15:clr>
        </p15:guide>
        <p15:guide id="4" orient="horz" pos="292">
          <p15:clr>
            <a:srgbClr val="F26B43"/>
          </p15:clr>
        </p15:guide>
        <p15:guide id="5" orient="horz" pos="6188">
          <p15:clr>
            <a:srgbClr val="F26B43"/>
          </p15:clr>
        </p15:guide>
        <p15:guide id="6" pos="884">
          <p15:clr>
            <a:srgbClr val="F26B43"/>
          </p15:clr>
        </p15:guide>
        <p15:guide id="7" pos="1063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5.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008C1-0F0A-919E-C526-186F291A5DE1}"/>
              </a:ext>
            </a:extLst>
          </p:cNvPr>
          <p:cNvSpPr>
            <a:spLocks noGrp="1"/>
          </p:cNvSpPr>
          <p:nvPr>
            <p:ph type="ctrTitle"/>
          </p:nvPr>
        </p:nvSpPr>
        <p:spPr/>
        <p:txBody>
          <a:bodyPr/>
          <a:lstStyle/>
          <a:p>
            <a:r>
              <a:rPr lang="de-DE" sz="6000" dirty="0"/>
              <a:t>WAS IST DIE MASTERDATEITABELLE UND WAS HAT DIE MIT DEM NTFS DATEISYSTEM ZU TUN?</a:t>
            </a:r>
            <a:endParaRPr lang="en-ID" sz="6000" dirty="0"/>
          </a:p>
        </p:txBody>
      </p:sp>
      <p:sp>
        <p:nvSpPr>
          <p:cNvPr id="3" name="Subtitle 2">
            <a:extLst>
              <a:ext uri="{FF2B5EF4-FFF2-40B4-BE49-F238E27FC236}">
                <a16:creationId xmlns:a16="http://schemas.microsoft.com/office/drawing/2014/main" id="{52A6418B-E49B-465F-09CD-2347EEAB67C1}"/>
              </a:ext>
            </a:extLst>
          </p:cNvPr>
          <p:cNvSpPr>
            <a:spLocks noGrp="1"/>
          </p:cNvSpPr>
          <p:nvPr>
            <p:ph type="subTitle" idx="1"/>
          </p:nvPr>
        </p:nvSpPr>
        <p:spPr/>
        <p:txBody>
          <a:bodyPr/>
          <a:lstStyle/>
          <a:p>
            <a:r>
              <a:rPr lang="en-ID"/>
              <a:t>August - 2024</a:t>
            </a:r>
            <a:endParaRPr lang="en-ID" dirty="0"/>
          </a:p>
        </p:txBody>
      </p:sp>
      <p:sp>
        <p:nvSpPr>
          <p:cNvPr id="4" name="Footer Placeholder 3">
            <a:extLst>
              <a:ext uri="{FF2B5EF4-FFF2-40B4-BE49-F238E27FC236}">
                <a16:creationId xmlns:a16="http://schemas.microsoft.com/office/drawing/2014/main" id="{D8E02E11-B3AA-7554-48C9-523774D9AA0E}"/>
              </a:ext>
            </a:extLst>
          </p:cNvPr>
          <p:cNvSpPr>
            <a:spLocks noGrp="1"/>
          </p:cNvSpPr>
          <p:nvPr>
            <p:ph type="ftr" sz="quarter" idx="11"/>
          </p:nvPr>
        </p:nvSpPr>
        <p:spPr/>
        <p:txBody>
          <a:bodyPr/>
          <a:lstStyle/>
          <a:p>
            <a:r>
              <a:rPr lang="de-DE"/>
              <a:t>WAS IST DAS MASTER FILE TABLE UND WAS HAT DAS MIT DEM NTFS DATEISYSTEM ZU TUN?</a:t>
            </a:r>
            <a:endParaRPr lang="en-ID" dirty="0"/>
          </a:p>
        </p:txBody>
      </p:sp>
      <p:sp>
        <p:nvSpPr>
          <p:cNvPr id="5" name="Text Placeholder 4">
            <a:extLst>
              <a:ext uri="{FF2B5EF4-FFF2-40B4-BE49-F238E27FC236}">
                <a16:creationId xmlns:a16="http://schemas.microsoft.com/office/drawing/2014/main" id="{5C9194AB-E552-9351-5F4B-C638CD80D166}"/>
              </a:ext>
            </a:extLst>
          </p:cNvPr>
          <p:cNvSpPr>
            <a:spLocks noGrp="1"/>
          </p:cNvSpPr>
          <p:nvPr>
            <p:ph type="body" sz="quarter" idx="12"/>
          </p:nvPr>
        </p:nvSpPr>
        <p:spPr/>
        <p:txBody>
          <a:bodyPr/>
          <a:lstStyle/>
          <a:p>
            <a:pPr marL="0" indent="0">
              <a:buNone/>
            </a:pPr>
            <a:r>
              <a:rPr lang="en-ID" dirty="0"/>
              <a:t>Jörn Walter</a:t>
            </a:r>
          </a:p>
        </p:txBody>
      </p:sp>
    </p:spTree>
    <p:extLst>
      <p:ext uri="{BB962C8B-B14F-4D97-AF65-F5344CB8AC3E}">
        <p14:creationId xmlns:p14="http://schemas.microsoft.com/office/powerpoint/2010/main" val="1356807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AA4C13-CFE8-74B6-63A6-208A1CC1355A}"/>
              </a:ext>
            </a:extLst>
          </p:cNvPr>
          <p:cNvSpPr>
            <a:spLocks noGrp="1"/>
          </p:cNvSpPr>
          <p:nvPr>
            <p:ph type="title"/>
          </p:nvPr>
        </p:nvSpPr>
        <p:spPr/>
        <p:txBody>
          <a:bodyPr/>
          <a:lstStyle/>
          <a:p>
            <a:r>
              <a:rPr lang="de-DE"/>
              <a:t>Einführung in NTFS</a:t>
            </a:r>
          </a:p>
        </p:txBody>
      </p:sp>
      <p:sp>
        <p:nvSpPr>
          <p:cNvPr id="3" name="Fußzeilenplatzhalter 2">
            <a:extLst>
              <a:ext uri="{FF2B5EF4-FFF2-40B4-BE49-F238E27FC236}">
                <a16:creationId xmlns:a16="http://schemas.microsoft.com/office/drawing/2014/main" id="{7CA0970F-5D8D-8210-E8D0-8F317CE73467}"/>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B32AA51E-5CBC-C791-A95A-BD5595B27FC7}"/>
              </a:ext>
            </a:extLst>
          </p:cNvPr>
          <p:cNvSpPr>
            <a:spLocks noGrp="1"/>
          </p:cNvSpPr>
          <p:nvPr>
            <p:ph type="sldNum" sz="quarter" idx="11"/>
          </p:nvPr>
        </p:nvSpPr>
        <p:spPr/>
        <p:txBody>
          <a:bodyPr/>
          <a:lstStyle/>
          <a:p>
            <a:fld id="{F5342A4C-1D06-4798-B51F-D5804CA03D28}" type="slidenum">
              <a:rPr lang="en-ID" smtClean="0"/>
              <a:pPr/>
              <a:t>2</a:t>
            </a:fld>
            <a:endParaRPr lang="en-ID" dirty="0"/>
          </a:p>
        </p:txBody>
      </p:sp>
      <p:sp>
        <p:nvSpPr>
          <p:cNvPr id="5" name="Textplatzhalter 4">
            <a:extLst>
              <a:ext uri="{FF2B5EF4-FFF2-40B4-BE49-F238E27FC236}">
                <a16:creationId xmlns:a16="http://schemas.microsoft.com/office/drawing/2014/main" id="{E56C20FE-E35A-6B38-0B51-F5170B342717}"/>
              </a:ext>
            </a:extLst>
          </p:cNvPr>
          <p:cNvSpPr>
            <a:spLocks noGrp="1"/>
          </p:cNvSpPr>
          <p:nvPr>
            <p:ph type="body" sz="quarter" idx="12"/>
          </p:nvPr>
        </p:nvSpPr>
        <p:spPr/>
        <p:txBody>
          <a:bodyPr/>
          <a:lstStyle/>
          <a:p>
            <a:r>
              <a:rPr lang="de-DE"/>
              <a:t>Das New Technology File System (NTFS) ist das standardmäßige Dateisystem von Windows. Es bietet Verbesserungen in Bezug auf Leistung, Zuverlässigkeit und Sicherheit gegenüber älteren Dateisystemen. Diese Vorteile machen NTFS zu einer bevorzugten Wahl für Server und Workstations.</a:t>
            </a:r>
          </a:p>
        </p:txBody>
      </p:sp>
      <p:pic>
        <p:nvPicPr>
          <p:cNvPr id="8" name="Bildplatzhalter 7">
            <a:extLst>
              <a:ext uri="{FF2B5EF4-FFF2-40B4-BE49-F238E27FC236}">
                <a16:creationId xmlns:a16="http://schemas.microsoft.com/office/drawing/2014/main" id="{EF7BB5ED-C8A2-786E-714B-E0024C8088C6}"/>
              </a:ext>
            </a:extLst>
          </p:cNvPr>
          <p:cNvPicPr>
            <a:picLocks noGrp="1" noChangeAspect="1"/>
          </p:cNvPicPr>
          <p:nvPr>
            <p:ph type="pic" sz="quarter" idx="13"/>
          </p:nvPr>
        </p:nvPicPr>
        <p:blipFill>
          <a:blip r:embed="rId2"/>
          <a:srcRect l="15074" r="15074"/>
          <a:stretch>
            <a:fillRect/>
          </a:stretch>
        </p:blipFill>
        <p:spPr/>
      </p:pic>
      <p:sp>
        <p:nvSpPr>
          <p:cNvPr id="7" name="Textplatzhalter 6">
            <a:extLst>
              <a:ext uri="{FF2B5EF4-FFF2-40B4-BE49-F238E27FC236}">
                <a16:creationId xmlns:a16="http://schemas.microsoft.com/office/drawing/2014/main" id="{F35FFF6F-F7EC-BA29-C408-4EBE6FBC1CF0}"/>
              </a:ext>
            </a:extLst>
          </p:cNvPr>
          <p:cNvSpPr>
            <a:spLocks noGrp="1"/>
          </p:cNvSpPr>
          <p:nvPr>
            <p:ph type="body" sz="quarter" idx="14"/>
          </p:nvPr>
        </p:nvSpPr>
        <p:spPr/>
        <p:txBody>
          <a:bodyPr/>
          <a:lstStyle/>
          <a:p>
            <a:r>
              <a:rPr lang="de-DE"/>
              <a:t>Einführung und Bedeutung</a:t>
            </a:r>
          </a:p>
        </p:txBody>
      </p:sp>
    </p:spTree>
    <p:extLst>
      <p:ext uri="{BB962C8B-B14F-4D97-AF65-F5344CB8AC3E}">
        <p14:creationId xmlns:p14="http://schemas.microsoft.com/office/powerpoint/2010/main" val="2856367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584125-8F33-9789-3410-94D8FC5AECB0}"/>
              </a:ext>
            </a:extLst>
          </p:cNvPr>
          <p:cNvSpPr>
            <a:spLocks noGrp="1"/>
          </p:cNvSpPr>
          <p:nvPr>
            <p:ph type="title"/>
          </p:nvPr>
        </p:nvSpPr>
        <p:spPr/>
        <p:txBody>
          <a:bodyPr/>
          <a:lstStyle/>
          <a:p>
            <a:r>
              <a:rPr lang="de-DE"/>
              <a:t>Grundlagen des MFT</a:t>
            </a:r>
          </a:p>
        </p:txBody>
      </p:sp>
      <p:sp>
        <p:nvSpPr>
          <p:cNvPr id="3" name="Fußzeilenplatzhalter 2">
            <a:extLst>
              <a:ext uri="{FF2B5EF4-FFF2-40B4-BE49-F238E27FC236}">
                <a16:creationId xmlns:a16="http://schemas.microsoft.com/office/drawing/2014/main" id="{AD635FFA-3C84-4599-0932-043678FAFABF}"/>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D01B66FE-B070-7885-7AC3-17B32CBC9CDF}"/>
              </a:ext>
            </a:extLst>
          </p:cNvPr>
          <p:cNvSpPr>
            <a:spLocks noGrp="1"/>
          </p:cNvSpPr>
          <p:nvPr>
            <p:ph type="sldNum" sz="quarter" idx="11"/>
          </p:nvPr>
        </p:nvSpPr>
        <p:spPr/>
        <p:txBody>
          <a:bodyPr/>
          <a:lstStyle/>
          <a:p>
            <a:fld id="{F5342A4C-1D06-4798-B51F-D5804CA03D28}" type="slidenum">
              <a:rPr lang="en-ID" smtClean="0"/>
              <a:pPr/>
              <a:t>3</a:t>
            </a:fld>
            <a:endParaRPr lang="en-ID" dirty="0"/>
          </a:p>
        </p:txBody>
      </p:sp>
      <p:pic>
        <p:nvPicPr>
          <p:cNvPr id="11" name="Bildplatzhalter 10">
            <a:extLst>
              <a:ext uri="{FF2B5EF4-FFF2-40B4-BE49-F238E27FC236}">
                <a16:creationId xmlns:a16="http://schemas.microsoft.com/office/drawing/2014/main" id="{681B021A-F438-0C6F-CF32-52902CFF7F3E}"/>
              </a:ext>
            </a:extLst>
          </p:cNvPr>
          <p:cNvPicPr>
            <a:picLocks noGrp="1" noChangeAspect="1"/>
          </p:cNvPicPr>
          <p:nvPr>
            <p:ph type="pic" sz="quarter" idx="12"/>
          </p:nvPr>
        </p:nvPicPr>
        <p:blipFill>
          <a:blip r:embed="rId2"/>
          <a:srcRect t="16665" b="16665"/>
          <a:stretch>
            <a:fillRect/>
          </a:stretch>
        </p:blipFill>
        <p:spPr/>
      </p:pic>
      <p:pic>
        <p:nvPicPr>
          <p:cNvPr id="12" name="Bildplatzhalter 11">
            <a:extLst>
              <a:ext uri="{FF2B5EF4-FFF2-40B4-BE49-F238E27FC236}">
                <a16:creationId xmlns:a16="http://schemas.microsoft.com/office/drawing/2014/main" id="{1CCE3468-66F1-0635-8D81-1702461CB02D}"/>
              </a:ext>
            </a:extLst>
          </p:cNvPr>
          <p:cNvPicPr>
            <a:picLocks noGrp="1" noChangeAspect="1"/>
          </p:cNvPicPr>
          <p:nvPr>
            <p:ph type="pic" sz="quarter" idx="13"/>
          </p:nvPr>
        </p:nvPicPr>
        <p:blipFill>
          <a:blip r:embed="rId3"/>
          <a:srcRect t="9911" b="9911"/>
          <a:stretch>
            <a:fillRect/>
          </a:stretch>
        </p:blipFill>
        <p:spPr/>
      </p:pic>
      <p:sp>
        <p:nvSpPr>
          <p:cNvPr id="7" name="Textplatzhalter 6">
            <a:extLst>
              <a:ext uri="{FF2B5EF4-FFF2-40B4-BE49-F238E27FC236}">
                <a16:creationId xmlns:a16="http://schemas.microsoft.com/office/drawing/2014/main" id="{AD9C0C0C-F9E7-C748-BB30-5C0CAE94DC4A}"/>
              </a:ext>
            </a:extLst>
          </p:cNvPr>
          <p:cNvSpPr>
            <a:spLocks noGrp="1"/>
          </p:cNvSpPr>
          <p:nvPr>
            <p:ph type="body" sz="quarter" idx="15"/>
          </p:nvPr>
        </p:nvSpPr>
        <p:spPr/>
        <p:txBody>
          <a:bodyPr/>
          <a:lstStyle/>
          <a:p>
            <a:r>
              <a:rPr lang="de-DE"/>
              <a:t>Die Master File Table (MFT) ist eine zentrale Komponente des NTFS-Dateisystems. Sie enthält Informationen über jede Datei und jedes Verzeichnis, das auf einem NTFS-Laufwerk gespeichert ist. Diese Informationen sind essenziell für die Organisation und Verwaltung der Dateien.</a:t>
            </a:r>
          </a:p>
        </p:txBody>
      </p:sp>
      <p:sp>
        <p:nvSpPr>
          <p:cNvPr id="8" name="Textplatzhalter 7">
            <a:extLst>
              <a:ext uri="{FF2B5EF4-FFF2-40B4-BE49-F238E27FC236}">
                <a16:creationId xmlns:a16="http://schemas.microsoft.com/office/drawing/2014/main" id="{433F8903-6A74-55F2-9AAF-C0909FBBB7E7}"/>
              </a:ext>
            </a:extLst>
          </p:cNvPr>
          <p:cNvSpPr>
            <a:spLocks noGrp="1"/>
          </p:cNvSpPr>
          <p:nvPr>
            <p:ph type="body" sz="quarter" idx="17"/>
          </p:nvPr>
        </p:nvSpPr>
        <p:spPr/>
        <p:txBody>
          <a:bodyPr/>
          <a:lstStyle/>
          <a:p>
            <a:r>
              <a:rPr lang="de-DE"/>
              <a:t>Die MFT spielt eine entscheidende Rolle beim schnellen und effizienten Zugriff auf Dateien. Sie sorgt dafür, dass alle Dateien und Verzeichnisse auf dem Laufwerk einfach lokalisiert und verwaltet werden können, was die Gesamtleistung des Dateisystems verbessert.</a:t>
            </a:r>
          </a:p>
        </p:txBody>
      </p:sp>
      <p:sp>
        <p:nvSpPr>
          <p:cNvPr id="9" name="Textplatzhalter 8">
            <a:extLst>
              <a:ext uri="{FF2B5EF4-FFF2-40B4-BE49-F238E27FC236}">
                <a16:creationId xmlns:a16="http://schemas.microsoft.com/office/drawing/2014/main" id="{7BA11C18-BBD9-3DEA-A1CB-FE3E01FD77DA}"/>
              </a:ext>
            </a:extLst>
          </p:cNvPr>
          <p:cNvSpPr>
            <a:spLocks noGrp="1"/>
          </p:cNvSpPr>
          <p:nvPr>
            <p:ph type="body" sz="quarter" idx="16"/>
          </p:nvPr>
        </p:nvSpPr>
        <p:spPr/>
        <p:txBody>
          <a:bodyPr/>
          <a:lstStyle/>
          <a:p>
            <a:r>
              <a:rPr lang="de-DE"/>
              <a:t>Was ist die MFT?</a:t>
            </a:r>
          </a:p>
        </p:txBody>
      </p:sp>
      <p:sp>
        <p:nvSpPr>
          <p:cNvPr id="10" name="Textplatzhalter 9">
            <a:extLst>
              <a:ext uri="{FF2B5EF4-FFF2-40B4-BE49-F238E27FC236}">
                <a16:creationId xmlns:a16="http://schemas.microsoft.com/office/drawing/2014/main" id="{CF1B5417-A730-8A34-F81E-B19AEE18C011}"/>
              </a:ext>
            </a:extLst>
          </p:cNvPr>
          <p:cNvSpPr>
            <a:spLocks noGrp="1"/>
          </p:cNvSpPr>
          <p:nvPr>
            <p:ph type="body" sz="quarter" idx="18"/>
          </p:nvPr>
        </p:nvSpPr>
        <p:spPr/>
        <p:txBody>
          <a:bodyPr/>
          <a:lstStyle/>
          <a:p>
            <a:r>
              <a:rPr lang="de-DE"/>
              <a:t>Bedeutung der MFT</a:t>
            </a:r>
          </a:p>
        </p:txBody>
      </p:sp>
    </p:spTree>
    <p:extLst>
      <p:ext uri="{BB962C8B-B14F-4D97-AF65-F5344CB8AC3E}">
        <p14:creationId xmlns:p14="http://schemas.microsoft.com/office/powerpoint/2010/main" val="111609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CD822C-BC9F-4197-018F-A1269AE2E5AA}"/>
              </a:ext>
            </a:extLst>
          </p:cNvPr>
          <p:cNvSpPr>
            <a:spLocks noGrp="1"/>
          </p:cNvSpPr>
          <p:nvPr>
            <p:ph type="title"/>
          </p:nvPr>
        </p:nvSpPr>
        <p:spPr/>
        <p:txBody>
          <a:bodyPr/>
          <a:lstStyle/>
          <a:p>
            <a:r>
              <a:rPr lang="de-DE"/>
              <a:t>Struktur des MFT</a:t>
            </a:r>
          </a:p>
        </p:txBody>
      </p:sp>
      <p:sp>
        <p:nvSpPr>
          <p:cNvPr id="3" name="Fußzeilenplatzhalter 2">
            <a:extLst>
              <a:ext uri="{FF2B5EF4-FFF2-40B4-BE49-F238E27FC236}">
                <a16:creationId xmlns:a16="http://schemas.microsoft.com/office/drawing/2014/main" id="{65B792CE-98DF-104E-44AA-2E90B5112343}"/>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C58B0C29-3F67-DE31-20DD-990EA6BA4B0B}"/>
              </a:ext>
            </a:extLst>
          </p:cNvPr>
          <p:cNvSpPr>
            <a:spLocks noGrp="1"/>
          </p:cNvSpPr>
          <p:nvPr>
            <p:ph type="sldNum" sz="quarter" idx="11"/>
          </p:nvPr>
        </p:nvSpPr>
        <p:spPr/>
        <p:txBody>
          <a:bodyPr/>
          <a:lstStyle/>
          <a:p>
            <a:fld id="{F5342A4C-1D06-4798-B51F-D5804CA03D28}" type="slidenum">
              <a:rPr lang="en-ID" smtClean="0"/>
              <a:pPr/>
              <a:t>4</a:t>
            </a:fld>
            <a:endParaRPr lang="en-ID" dirty="0"/>
          </a:p>
        </p:txBody>
      </p:sp>
      <p:pic>
        <p:nvPicPr>
          <p:cNvPr id="12" name="Bildplatzhalter 11">
            <a:extLst>
              <a:ext uri="{FF2B5EF4-FFF2-40B4-BE49-F238E27FC236}">
                <a16:creationId xmlns:a16="http://schemas.microsoft.com/office/drawing/2014/main" id="{093A7621-34CA-4A9E-7075-2227AB3CF1AB}"/>
              </a:ext>
            </a:extLst>
          </p:cNvPr>
          <p:cNvPicPr>
            <a:picLocks noGrp="1" noChangeAspect="1"/>
          </p:cNvPicPr>
          <p:nvPr>
            <p:ph type="pic" sz="quarter" idx="18"/>
          </p:nvPr>
        </p:nvPicPr>
        <p:blipFill>
          <a:blip r:embed="rId2"/>
          <a:srcRect l="12500" r="12500"/>
          <a:stretch>
            <a:fillRect/>
          </a:stretch>
        </p:blipFill>
        <p:spPr/>
      </p:pic>
      <p:sp>
        <p:nvSpPr>
          <p:cNvPr id="6" name="Textplatzhalter 5">
            <a:extLst>
              <a:ext uri="{FF2B5EF4-FFF2-40B4-BE49-F238E27FC236}">
                <a16:creationId xmlns:a16="http://schemas.microsoft.com/office/drawing/2014/main" id="{1708E958-2197-1BB7-20E1-A482D5319FD9}"/>
              </a:ext>
            </a:extLst>
          </p:cNvPr>
          <p:cNvSpPr>
            <a:spLocks noGrp="1"/>
          </p:cNvSpPr>
          <p:nvPr>
            <p:ph type="body" sz="quarter" idx="19"/>
          </p:nvPr>
        </p:nvSpPr>
        <p:spPr/>
        <p:txBody>
          <a:bodyPr/>
          <a:lstStyle/>
          <a:p>
            <a:r>
              <a:rPr lang="de-DE" dirty="0"/>
              <a:t>Der MFT-Header enthält grundlegende Informationen über die MFT selbst, wie Struktur und Größe. Dieser Abschnitt ist essenziell für die Interpretation der MFT-Datenstrukturen.</a:t>
            </a:r>
          </a:p>
        </p:txBody>
      </p:sp>
      <p:sp>
        <p:nvSpPr>
          <p:cNvPr id="7" name="Textplatzhalter 6">
            <a:extLst>
              <a:ext uri="{FF2B5EF4-FFF2-40B4-BE49-F238E27FC236}">
                <a16:creationId xmlns:a16="http://schemas.microsoft.com/office/drawing/2014/main" id="{28382DA8-5C95-7E39-FA50-F69AD980A75B}"/>
              </a:ext>
            </a:extLst>
          </p:cNvPr>
          <p:cNvSpPr>
            <a:spLocks noGrp="1"/>
          </p:cNvSpPr>
          <p:nvPr>
            <p:ph type="body" sz="quarter" idx="20"/>
          </p:nvPr>
        </p:nvSpPr>
        <p:spPr/>
        <p:txBody>
          <a:bodyPr/>
          <a:lstStyle/>
          <a:p>
            <a:r>
              <a:rPr lang="de-DE"/>
              <a:t>Jeder MFT-Datensatz entspricht einer Datei oder einem Verzeichnis und enthält Attribute wie Dateiname, Berechtigungen und Timestamp. Diese Datensätze sind so strukturiert, dass sie eine einfache und schnelle Datenverarbeitung ermöglichen.</a:t>
            </a:r>
          </a:p>
        </p:txBody>
      </p:sp>
      <p:sp>
        <p:nvSpPr>
          <p:cNvPr id="8" name="Textplatzhalter 7">
            <a:extLst>
              <a:ext uri="{FF2B5EF4-FFF2-40B4-BE49-F238E27FC236}">
                <a16:creationId xmlns:a16="http://schemas.microsoft.com/office/drawing/2014/main" id="{0A9C72A3-6CBC-36F4-A32B-DB4A360C6A39}"/>
              </a:ext>
            </a:extLst>
          </p:cNvPr>
          <p:cNvSpPr>
            <a:spLocks noGrp="1"/>
          </p:cNvSpPr>
          <p:nvPr>
            <p:ph type="body" sz="quarter" idx="21"/>
          </p:nvPr>
        </p:nvSpPr>
        <p:spPr/>
        <p:txBody>
          <a:bodyPr/>
          <a:lstStyle/>
          <a:p>
            <a:r>
              <a:rPr lang="de-DE" dirty="0"/>
              <a:t>Indexreihen ermöglichen eine effiziente Suche und Verwaltung von Dateien innerhalb der MFT. Sie beschleunigen den Zugriff auf häufig genutzte oder große Dateien und verbessern die Gesamtleistung.</a:t>
            </a:r>
          </a:p>
        </p:txBody>
      </p:sp>
      <p:sp>
        <p:nvSpPr>
          <p:cNvPr id="9" name="Textplatzhalter 8">
            <a:extLst>
              <a:ext uri="{FF2B5EF4-FFF2-40B4-BE49-F238E27FC236}">
                <a16:creationId xmlns:a16="http://schemas.microsoft.com/office/drawing/2014/main" id="{3F1629C6-1920-4D80-9530-F4E64A338FE5}"/>
              </a:ext>
            </a:extLst>
          </p:cNvPr>
          <p:cNvSpPr>
            <a:spLocks noGrp="1"/>
          </p:cNvSpPr>
          <p:nvPr>
            <p:ph type="body" sz="quarter" idx="22"/>
          </p:nvPr>
        </p:nvSpPr>
        <p:spPr/>
        <p:txBody>
          <a:bodyPr/>
          <a:lstStyle/>
          <a:p>
            <a:r>
              <a:rPr lang="de-DE" dirty="0"/>
              <a:t>MFT-Header</a:t>
            </a:r>
          </a:p>
        </p:txBody>
      </p:sp>
      <p:sp>
        <p:nvSpPr>
          <p:cNvPr id="10" name="Textplatzhalter 9">
            <a:extLst>
              <a:ext uri="{FF2B5EF4-FFF2-40B4-BE49-F238E27FC236}">
                <a16:creationId xmlns:a16="http://schemas.microsoft.com/office/drawing/2014/main" id="{A717EA3B-EDB0-729C-7DFC-FB244D8AF9C7}"/>
              </a:ext>
            </a:extLst>
          </p:cNvPr>
          <p:cNvSpPr>
            <a:spLocks noGrp="1"/>
          </p:cNvSpPr>
          <p:nvPr>
            <p:ph type="body" sz="quarter" idx="23"/>
          </p:nvPr>
        </p:nvSpPr>
        <p:spPr/>
        <p:txBody>
          <a:bodyPr/>
          <a:lstStyle/>
          <a:p>
            <a:r>
              <a:rPr lang="de-DE"/>
              <a:t>Dateieinträge</a:t>
            </a:r>
          </a:p>
        </p:txBody>
      </p:sp>
      <p:sp>
        <p:nvSpPr>
          <p:cNvPr id="11" name="Textplatzhalter 10">
            <a:extLst>
              <a:ext uri="{FF2B5EF4-FFF2-40B4-BE49-F238E27FC236}">
                <a16:creationId xmlns:a16="http://schemas.microsoft.com/office/drawing/2014/main" id="{0F0C7A95-3204-C1C2-8A04-FE5A958246EE}"/>
              </a:ext>
            </a:extLst>
          </p:cNvPr>
          <p:cNvSpPr>
            <a:spLocks noGrp="1"/>
          </p:cNvSpPr>
          <p:nvPr>
            <p:ph type="body" sz="quarter" idx="24"/>
          </p:nvPr>
        </p:nvSpPr>
        <p:spPr/>
        <p:txBody>
          <a:bodyPr/>
          <a:lstStyle/>
          <a:p>
            <a:r>
              <a:rPr lang="de-DE"/>
              <a:t>Indexreihen</a:t>
            </a:r>
          </a:p>
        </p:txBody>
      </p:sp>
    </p:spTree>
    <p:extLst>
      <p:ext uri="{BB962C8B-B14F-4D97-AF65-F5344CB8AC3E}">
        <p14:creationId xmlns:p14="http://schemas.microsoft.com/office/powerpoint/2010/main" val="2420645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53C883-6C4C-758A-FBB5-3C2F8CAC8D8B}"/>
              </a:ext>
            </a:extLst>
          </p:cNvPr>
          <p:cNvSpPr>
            <a:spLocks noGrp="1"/>
          </p:cNvSpPr>
          <p:nvPr>
            <p:ph type="title"/>
          </p:nvPr>
        </p:nvSpPr>
        <p:spPr/>
        <p:txBody>
          <a:bodyPr/>
          <a:lstStyle/>
          <a:p>
            <a:r>
              <a:rPr lang="de-DE"/>
              <a:t>MFT-Einträge</a:t>
            </a:r>
          </a:p>
        </p:txBody>
      </p:sp>
      <p:sp>
        <p:nvSpPr>
          <p:cNvPr id="3" name="Fußzeilenplatzhalter 2">
            <a:extLst>
              <a:ext uri="{FF2B5EF4-FFF2-40B4-BE49-F238E27FC236}">
                <a16:creationId xmlns:a16="http://schemas.microsoft.com/office/drawing/2014/main" id="{51D64145-D7D2-393C-21BB-504A46BE31EA}"/>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14C7DF71-BF2E-F599-A9AE-8DAFDAC8C5D9}"/>
              </a:ext>
            </a:extLst>
          </p:cNvPr>
          <p:cNvSpPr>
            <a:spLocks noGrp="1"/>
          </p:cNvSpPr>
          <p:nvPr>
            <p:ph type="sldNum" sz="quarter" idx="11"/>
          </p:nvPr>
        </p:nvSpPr>
        <p:spPr/>
        <p:txBody>
          <a:bodyPr/>
          <a:lstStyle/>
          <a:p>
            <a:fld id="{F5342A4C-1D06-4798-B51F-D5804CA03D28}" type="slidenum">
              <a:rPr lang="en-ID" smtClean="0"/>
              <a:pPr/>
              <a:t>5</a:t>
            </a:fld>
            <a:endParaRPr lang="en-ID" dirty="0"/>
          </a:p>
        </p:txBody>
      </p:sp>
      <p:pic>
        <p:nvPicPr>
          <p:cNvPr id="12" name="Bildplatzhalter 11">
            <a:extLst>
              <a:ext uri="{FF2B5EF4-FFF2-40B4-BE49-F238E27FC236}">
                <a16:creationId xmlns:a16="http://schemas.microsoft.com/office/drawing/2014/main" id="{D489C9A0-FE74-B0C4-38EC-E062EFEBDA8C}"/>
              </a:ext>
            </a:extLst>
          </p:cNvPr>
          <p:cNvPicPr>
            <a:picLocks noGrp="1" noChangeAspect="1"/>
          </p:cNvPicPr>
          <p:nvPr>
            <p:ph type="pic" sz="quarter" idx="18"/>
          </p:nvPr>
        </p:nvPicPr>
        <p:blipFill>
          <a:blip r:embed="rId2"/>
          <a:srcRect t="21875" b="21875"/>
          <a:stretch>
            <a:fillRect/>
          </a:stretch>
        </p:blipFill>
        <p:spPr/>
      </p:pic>
      <p:sp>
        <p:nvSpPr>
          <p:cNvPr id="6" name="Textplatzhalter 5">
            <a:extLst>
              <a:ext uri="{FF2B5EF4-FFF2-40B4-BE49-F238E27FC236}">
                <a16:creationId xmlns:a16="http://schemas.microsoft.com/office/drawing/2014/main" id="{A59B6370-2406-2DF7-8C9A-719A47DF7DD7}"/>
              </a:ext>
            </a:extLst>
          </p:cNvPr>
          <p:cNvSpPr>
            <a:spLocks noGrp="1"/>
          </p:cNvSpPr>
          <p:nvPr>
            <p:ph type="body" sz="quarter" idx="19"/>
          </p:nvPr>
        </p:nvSpPr>
        <p:spPr/>
        <p:txBody>
          <a:bodyPr/>
          <a:lstStyle/>
          <a:p>
            <a:r>
              <a:rPr lang="de-DE"/>
              <a:t>Diese enthalten Attribute wie den Dateinamen, Erstellungs- und Änderungsdaten und Berechtigungen. Diese Standardinformationen ermöglichen eine grundlegende Verwaltung der Datei.</a:t>
            </a:r>
          </a:p>
        </p:txBody>
      </p:sp>
      <p:sp>
        <p:nvSpPr>
          <p:cNvPr id="7" name="Textplatzhalter 6">
            <a:extLst>
              <a:ext uri="{FF2B5EF4-FFF2-40B4-BE49-F238E27FC236}">
                <a16:creationId xmlns:a16="http://schemas.microsoft.com/office/drawing/2014/main" id="{DBE3242D-73B1-DDF9-9053-2B34D4E581D6}"/>
              </a:ext>
            </a:extLst>
          </p:cNvPr>
          <p:cNvSpPr>
            <a:spLocks noGrp="1"/>
          </p:cNvSpPr>
          <p:nvPr>
            <p:ph type="body" sz="quarter" idx="20"/>
          </p:nvPr>
        </p:nvSpPr>
        <p:spPr/>
        <p:txBody>
          <a:bodyPr/>
          <a:lstStyle/>
          <a:p>
            <a:r>
              <a:rPr lang="de-DE"/>
              <a:t>Dateizuweisungsattribute beschreiben die physischen Speicherorte der Datei auf der Festplatte. Sie helfen dem Betriebssystem, die Datei schnell zu finden und darauf zuzugreifen.</a:t>
            </a:r>
          </a:p>
        </p:txBody>
      </p:sp>
      <p:sp>
        <p:nvSpPr>
          <p:cNvPr id="8" name="Textplatzhalter 7">
            <a:extLst>
              <a:ext uri="{FF2B5EF4-FFF2-40B4-BE49-F238E27FC236}">
                <a16:creationId xmlns:a16="http://schemas.microsoft.com/office/drawing/2014/main" id="{6EA4E3B6-9761-407D-6BE6-77E030CB6D45}"/>
              </a:ext>
            </a:extLst>
          </p:cNvPr>
          <p:cNvSpPr>
            <a:spLocks noGrp="1"/>
          </p:cNvSpPr>
          <p:nvPr>
            <p:ph type="body" sz="quarter" idx="21"/>
          </p:nvPr>
        </p:nvSpPr>
        <p:spPr/>
        <p:txBody>
          <a:bodyPr/>
          <a:lstStyle/>
          <a:p>
            <a:r>
              <a:rPr lang="de-DE"/>
              <a:t>Diese Attribute enthalten Informationen über die Zugriffsrechte und Sicherheitsbeschreibungen der Datei. Sie sind essentiell für den Schutz und die Integrität der Daten im NTFS-Dateisystem.</a:t>
            </a:r>
          </a:p>
        </p:txBody>
      </p:sp>
      <p:sp>
        <p:nvSpPr>
          <p:cNvPr id="9" name="Textplatzhalter 8">
            <a:extLst>
              <a:ext uri="{FF2B5EF4-FFF2-40B4-BE49-F238E27FC236}">
                <a16:creationId xmlns:a16="http://schemas.microsoft.com/office/drawing/2014/main" id="{9FC2C9DE-4261-B506-7489-811CD1591228}"/>
              </a:ext>
            </a:extLst>
          </p:cNvPr>
          <p:cNvSpPr>
            <a:spLocks noGrp="1"/>
          </p:cNvSpPr>
          <p:nvPr>
            <p:ph type="body" sz="quarter" idx="22"/>
          </p:nvPr>
        </p:nvSpPr>
        <p:spPr/>
        <p:txBody>
          <a:bodyPr/>
          <a:lstStyle/>
          <a:p>
            <a:r>
              <a:rPr lang="de-DE"/>
              <a:t>Standardinformationen</a:t>
            </a:r>
          </a:p>
        </p:txBody>
      </p:sp>
      <p:sp>
        <p:nvSpPr>
          <p:cNvPr id="10" name="Textplatzhalter 9">
            <a:extLst>
              <a:ext uri="{FF2B5EF4-FFF2-40B4-BE49-F238E27FC236}">
                <a16:creationId xmlns:a16="http://schemas.microsoft.com/office/drawing/2014/main" id="{FD3AC448-A464-6916-3A76-D7B6B061C938}"/>
              </a:ext>
            </a:extLst>
          </p:cNvPr>
          <p:cNvSpPr>
            <a:spLocks noGrp="1"/>
          </p:cNvSpPr>
          <p:nvPr>
            <p:ph type="body" sz="quarter" idx="23"/>
          </p:nvPr>
        </p:nvSpPr>
        <p:spPr/>
        <p:txBody>
          <a:bodyPr/>
          <a:lstStyle/>
          <a:p>
            <a:r>
              <a:rPr lang="de-DE"/>
              <a:t>Dateizuweisung</a:t>
            </a:r>
          </a:p>
        </p:txBody>
      </p:sp>
      <p:sp>
        <p:nvSpPr>
          <p:cNvPr id="11" name="Textplatzhalter 10">
            <a:extLst>
              <a:ext uri="{FF2B5EF4-FFF2-40B4-BE49-F238E27FC236}">
                <a16:creationId xmlns:a16="http://schemas.microsoft.com/office/drawing/2014/main" id="{BD0A399B-ECB9-3290-6955-3029AA267DE2}"/>
              </a:ext>
            </a:extLst>
          </p:cNvPr>
          <p:cNvSpPr>
            <a:spLocks noGrp="1"/>
          </p:cNvSpPr>
          <p:nvPr>
            <p:ph type="body" sz="quarter" idx="24"/>
          </p:nvPr>
        </p:nvSpPr>
        <p:spPr/>
        <p:txBody>
          <a:bodyPr/>
          <a:lstStyle/>
          <a:p>
            <a:r>
              <a:rPr lang="de-DE"/>
              <a:t>Sicherheitsattribute</a:t>
            </a:r>
          </a:p>
        </p:txBody>
      </p:sp>
    </p:spTree>
    <p:extLst>
      <p:ext uri="{BB962C8B-B14F-4D97-AF65-F5344CB8AC3E}">
        <p14:creationId xmlns:p14="http://schemas.microsoft.com/office/powerpoint/2010/main" val="2901107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A50E6B-0110-0170-F5D3-877D37C7A442}"/>
              </a:ext>
            </a:extLst>
          </p:cNvPr>
          <p:cNvSpPr>
            <a:spLocks noGrp="1"/>
          </p:cNvSpPr>
          <p:nvPr>
            <p:ph type="title"/>
          </p:nvPr>
        </p:nvSpPr>
        <p:spPr/>
        <p:txBody>
          <a:bodyPr/>
          <a:lstStyle/>
          <a:p>
            <a:r>
              <a:rPr lang="de-DE"/>
              <a:t>Vorteile der MFT</a:t>
            </a:r>
          </a:p>
        </p:txBody>
      </p:sp>
      <p:sp>
        <p:nvSpPr>
          <p:cNvPr id="3" name="Fußzeilenplatzhalter 2">
            <a:extLst>
              <a:ext uri="{FF2B5EF4-FFF2-40B4-BE49-F238E27FC236}">
                <a16:creationId xmlns:a16="http://schemas.microsoft.com/office/drawing/2014/main" id="{983C732C-5B8A-D297-1093-CFA480965559}"/>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35E86073-CB6B-7B02-8BD8-1C32EE6EB6AF}"/>
              </a:ext>
            </a:extLst>
          </p:cNvPr>
          <p:cNvSpPr>
            <a:spLocks noGrp="1"/>
          </p:cNvSpPr>
          <p:nvPr>
            <p:ph type="sldNum" sz="quarter" idx="11"/>
          </p:nvPr>
        </p:nvSpPr>
        <p:spPr/>
        <p:txBody>
          <a:bodyPr/>
          <a:lstStyle/>
          <a:p>
            <a:fld id="{F5342A4C-1D06-4798-B51F-D5804CA03D28}" type="slidenum">
              <a:rPr lang="en-ID" smtClean="0"/>
              <a:pPr/>
              <a:t>6</a:t>
            </a:fld>
            <a:endParaRPr lang="en-ID" dirty="0"/>
          </a:p>
        </p:txBody>
      </p:sp>
      <p:sp>
        <p:nvSpPr>
          <p:cNvPr id="5" name="Textplatzhalter 4">
            <a:extLst>
              <a:ext uri="{FF2B5EF4-FFF2-40B4-BE49-F238E27FC236}">
                <a16:creationId xmlns:a16="http://schemas.microsoft.com/office/drawing/2014/main" id="{61ED7F15-4AC9-E3AE-AEA3-F00BF3ED8442}"/>
              </a:ext>
            </a:extLst>
          </p:cNvPr>
          <p:cNvSpPr>
            <a:spLocks noGrp="1"/>
          </p:cNvSpPr>
          <p:nvPr>
            <p:ph type="body" sz="quarter" idx="15"/>
          </p:nvPr>
        </p:nvSpPr>
        <p:spPr/>
        <p:txBody>
          <a:bodyPr/>
          <a:lstStyle/>
          <a:p>
            <a:r>
              <a:rPr lang="de-DE"/>
              <a:t>Durch die zentrale Speicherung der Dateiinformationen in der MFT kann das NTFS-Dateisystem schnell auf Dateien zugreifen und diese verwalten. Dies verbessert die Gesamtleistung, insbesondere bei großen Dateisystemen.</a:t>
            </a:r>
          </a:p>
        </p:txBody>
      </p:sp>
      <p:sp>
        <p:nvSpPr>
          <p:cNvPr id="6" name="Textplatzhalter 5">
            <a:extLst>
              <a:ext uri="{FF2B5EF4-FFF2-40B4-BE49-F238E27FC236}">
                <a16:creationId xmlns:a16="http://schemas.microsoft.com/office/drawing/2014/main" id="{2322A7EC-AEEC-9ACF-0CC7-1118A57C83ED}"/>
              </a:ext>
            </a:extLst>
          </p:cNvPr>
          <p:cNvSpPr>
            <a:spLocks noGrp="1"/>
          </p:cNvSpPr>
          <p:nvPr>
            <p:ph type="body" sz="quarter" idx="16"/>
          </p:nvPr>
        </p:nvSpPr>
        <p:spPr/>
        <p:txBody>
          <a:bodyPr/>
          <a:lstStyle/>
          <a:p>
            <a:r>
              <a:rPr lang="de-DE"/>
              <a:t>Schneller Datei-Zugriff</a:t>
            </a:r>
          </a:p>
        </p:txBody>
      </p:sp>
      <p:pic>
        <p:nvPicPr>
          <p:cNvPr id="10" name="Bildplatzhalter 9">
            <a:extLst>
              <a:ext uri="{FF2B5EF4-FFF2-40B4-BE49-F238E27FC236}">
                <a16:creationId xmlns:a16="http://schemas.microsoft.com/office/drawing/2014/main" id="{C3C80B36-74B2-14C4-AF44-C0EA337307B4}"/>
              </a:ext>
            </a:extLst>
          </p:cNvPr>
          <p:cNvPicPr>
            <a:picLocks noGrp="1" noChangeAspect="1"/>
          </p:cNvPicPr>
          <p:nvPr>
            <p:ph type="pic" sz="quarter" idx="17"/>
          </p:nvPr>
        </p:nvPicPr>
        <p:blipFill>
          <a:blip r:embed="rId2"/>
          <a:srcRect t="4259" b="4259"/>
          <a:stretch>
            <a:fillRect/>
          </a:stretch>
        </p:blipFill>
        <p:spPr/>
      </p:pic>
      <p:sp>
        <p:nvSpPr>
          <p:cNvPr id="8" name="Textplatzhalter 7">
            <a:extLst>
              <a:ext uri="{FF2B5EF4-FFF2-40B4-BE49-F238E27FC236}">
                <a16:creationId xmlns:a16="http://schemas.microsoft.com/office/drawing/2014/main" id="{33C2445F-6CA3-33ED-61CC-9EDF04812650}"/>
              </a:ext>
            </a:extLst>
          </p:cNvPr>
          <p:cNvSpPr>
            <a:spLocks noGrp="1"/>
          </p:cNvSpPr>
          <p:nvPr>
            <p:ph type="body" sz="quarter" idx="19"/>
          </p:nvPr>
        </p:nvSpPr>
        <p:spPr/>
        <p:txBody>
          <a:bodyPr/>
          <a:lstStyle/>
          <a:p>
            <a:r>
              <a:rPr lang="de-DE"/>
              <a:t>Die MFT sorgt für eine hohe Datenintegrität, indem sie sicherstellt, dass alle Dateiinformationen konsistent und korrekt sind. Dies ist besonders wichtig für die Zuverlässigkeit kritischer Systeme.</a:t>
            </a:r>
          </a:p>
        </p:txBody>
      </p:sp>
      <p:sp>
        <p:nvSpPr>
          <p:cNvPr id="9" name="Textplatzhalter 8">
            <a:extLst>
              <a:ext uri="{FF2B5EF4-FFF2-40B4-BE49-F238E27FC236}">
                <a16:creationId xmlns:a16="http://schemas.microsoft.com/office/drawing/2014/main" id="{E60F9A64-AD45-4731-6D6D-E18A2AB5C43C}"/>
              </a:ext>
            </a:extLst>
          </p:cNvPr>
          <p:cNvSpPr>
            <a:spLocks noGrp="1"/>
          </p:cNvSpPr>
          <p:nvPr>
            <p:ph type="body" sz="quarter" idx="20"/>
          </p:nvPr>
        </p:nvSpPr>
        <p:spPr/>
        <p:txBody>
          <a:bodyPr/>
          <a:lstStyle/>
          <a:p>
            <a:r>
              <a:rPr lang="de-DE"/>
              <a:t>Datenintegrität</a:t>
            </a:r>
          </a:p>
        </p:txBody>
      </p:sp>
    </p:spTree>
    <p:extLst>
      <p:ext uri="{BB962C8B-B14F-4D97-AF65-F5344CB8AC3E}">
        <p14:creationId xmlns:p14="http://schemas.microsoft.com/office/powerpoint/2010/main" val="2220094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3145536"/>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000000"/>
                          </a:solidFill>
                          <a:latin typeface="Open Sans" pitchFamily="34" charset="0"/>
                          <a:ea typeface="Open Sans" pitchFamily="34" charset="-122"/>
                          <a:cs typeface="Open Sans" pitchFamily="34" charset="-120"/>
                        </a:rPr>
                        <a:t>Aufgabe</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CAC8C5"/>
                    </a:solidFill>
                  </a:tcPr>
                </a:tc>
                <a:tc>
                  <a:txBody>
                    <a:bodyPr/>
                    <a:lstStyle/>
                    <a:p>
                      <a:pPr marL="0" indent="0">
                        <a:buNone/>
                      </a:pPr>
                      <a:r>
                        <a:rPr lang="en-US" sz="1400" dirty="0">
                          <a:solidFill>
                            <a:srgbClr val="000000"/>
                          </a:solidFill>
                          <a:latin typeface="Open Sans" pitchFamily="34" charset="0"/>
                          <a:ea typeface="Open Sans" pitchFamily="34" charset="-122"/>
                          <a:cs typeface="Open Sans" pitchFamily="34" charset="-120"/>
                        </a:rPr>
                        <a:t>Beschreibung</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CAC8C5"/>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Speichern von Dateiinformationen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Aufzeichnung und Organisation aller Metadaten von Dateien und Verzeichnissen.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Optimierung des Zugriffs</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Schneller Zugriff und einfache Verwaltung von Dateien durch zentrale Speicherung der Informationen.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Datenintegrität und -schutz</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Sicherstellung der Konsistenz und Sicherheit von Dateiinformationen.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Fehlererkennung und -korrektur</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Erkennen und Beheben von Fehlern innerhalb des Dateisystems, um Datenverlust zu vermeiden.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4"/>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Speicherplatzverwaltung</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Effiziente Verwaltung des verfügbaren Speicherplatzes auf der Festplatte.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5"/>
                  </a:ext>
                </a:extLst>
              </a:tr>
            </a:tbl>
          </a:graphicData>
        </a:graphic>
      </p:graphicFrame>
      <p:sp>
        <p:nvSpPr>
          <p:cNvPr id="3" name="Text 0"/>
          <p:cNvSpPr/>
          <p:nvPr/>
        </p:nvSpPr>
        <p:spPr>
          <a:xfrm>
            <a:off x="939800" y="304800"/>
            <a:ext cx="10299700" cy="8509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Montserrat ExtraBold"/>
              </a:rPr>
              <a:t>Aufgaben der MFT</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0" y="6172200"/>
            <a:ext cx="622300" cy="355600"/>
          </a:xfrm>
          <a:prstGeom prst="rect">
            <a:avLst/>
          </a:prstGeom>
          <a:extLst>
            <a:ext uri="{C572A759-6A51-4108-AA02-DFA0A04FC94B}">
              <ma14:wrappingTextBoxFlag xmlns:ma14="http://schemas.microsoft.com/office/mac/drawingml/2011/main" xmlns=""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b="0">
                <a:latin typeface="Montserrat"/>
              </a:rPr>
              <a:pPr algn="ctr"/>
              <a:t>7</a:t>
            </a:fld>
            <a:endParaRPr lang="en-US" sz="1210">
              <a:latin typeface="Montserrat"/>
            </a:endParaRPr>
          </a:p>
        </p:txBody>
      </p:sp>
    </p:spTree>
    <p:extLst>
      <p:ext uri="{BB962C8B-B14F-4D97-AF65-F5344CB8AC3E}">
        <p14:creationId xmlns:p14="http://schemas.microsoft.com/office/powerpoint/2010/main" val="4201334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324A8A-7833-A69F-46AD-B647E7292EBB}"/>
              </a:ext>
            </a:extLst>
          </p:cNvPr>
          <p:cNvSpPr>
            <a:spLocks noGrp="1"/>
          </p:cNvSpPr>
          <p:nvPr>
            <p:ph type="title"/>
          </p:nvPr>
        </p:nvSpPr>
        <p:spPr/>
        <p:txBody>
          <a:bodyPr/>
          <a:lstStyle/>
          <a:p>
            <a:r>
              <a:rPr lang="de-DE"/>
              <a:t>MFT und Dateiverwaltung</a:t>
            </a:r>
          </a:p>
        </p:txBody>
      </p:sp>
      <p:sp>
        <p:nvSpPr>
          <p:cNvPr id="3" name="Fußzeilenplatzhalter 2">
            <a:extLst>
              <a:ext uri="{FF2B5EF4-FFF2-40B4-BE49-F238E27FC236}">
                <a16:creationId xmlns:a16="http://schemas.microsoft.com/office/drawing/2014/main" id="{F3245CF8-63F1-3296-50EA-B21D55B5FDFB}"/>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958820A3-6B82-6483-1C8F-FBCB1626D052}"/>
              </a:ext>
            </a:extLst>
          </p:cNvPr>
          <p:cNvSpPr>
            <a:spLocks noGrp="1"/>
          </p:cNvSpPr>
          <p:nvPr>
            <p:ph type="sldNum" sz="quarter" idx="11"/>
          </p:nvPr>
        </p:nvSpPr>
        <p:spPr/>
        <p:txBody>
          <a:bodyPr/>
          <a:lstStyle/>
          <a:p>
            <a:fld id="{F5342A4C-1D06-4798-B51F-D5804CA03D28}" type="slidenum">
              <a:rPr lang="en-ID" smtClean="0"/>
              <a:pPr/>
              <a:t>8</a:t>
            </a:fld>
            <a:endParaRPr lang="en-ID" dirty="0"/>
          </a:p>
        </p:txBody>
      </p:sp>
      <p:sp>
        <p:nvSpPr>
          <p:cNvPr id="5" name="Textplatzhalter 4">
            <a:extLst>
              <a:ext uri="{FF2B5EF4-FFF2-40B4-BE49-F238E27FC236}">
                <a16:creationId xmlns:a16="http://schemas.microsoft.com/office/drawing/2014/main" id="{8F753AD9-9AE9-6017-FD5C-8209C6F39D9B}"/>
              </a:ext>
            </a:extLst>
          </p:cNvPr>
          <p:cNvSpPr>
            <a:spLocks noGrp="1"/>
          </p:cNvSpPr>
          <p:nvPr>
            <p:ph type="body" sz="quarter" idx="15"/>
          </p:nvPr>
        </p:nvSpPr>
        <p:spPr/>
        <p:txBody>
          <a:bodyPr/>
          <a:lstStyle/>
          <a:p>
            <a:r>
              <a:rPr lang="de-DE"/>
              <a:t>Die MFT speichert alle Metadaten zentral, was eine effiziente Dateiverwaltung ermöglicht. Diese zentrale Struktur erleichtert das Auffinden und Verarbeiten von Dateien erheblich.</a:t>
            </a:r>
          </a:p>
        </p:txBody>
      </p:sp>
      <p:sp>
        <p:nvSpPr>
          <p:cNvPr id="6" name="Textplatzhalter 5">
            <a:extLst>
              <a:ext uri="{FF2B5EF4-FFF2-40B4-BE49-F238E27FC236}">
                <a16:creationId xmlns:a16="http://schemas.microsoft.com/office/drawing/2014/main" id="{A83AC50D-408F-330F-61CD-A0E15B1098DE}"/>
              </a:ext>
            </a:extLst>
          </p:cNvPr>
          <p:cNvSpPr>
            <a:spLocks noGrp="1"/>
          </p:cNvSpPr>
          <p:nvPr>
            <p:ph type="body" sz="quarter" idx="16"/>
          </p:nvPr>
        </p:nvSpPr>
        <p:spPr/>
        <p:txBody>
          <a:bodyPr/>
          <a:lstStyle/>
          <a:p>
            <a:r>
              <a:rPr lang="de-DE"/>
              <a:t>Zentralisierte Verwaltung</a:t>
            </a:r>
          </a:p>
        </p:txBody>
      </p:sp>
      <p:pic>
        <p:nvPicPr>
          <p:cNvPr id="10" name="Bildplatzhalter 9">
            <a:extLst>
              <a:ext uri="{FF2B5EF4-FFF2-40B4-BE49-F238E27FC236}">
                <a16:creationId xmlns:a16="http://schemas.microsoft.com/office/drawing/2014/main" id="{E26DD649-77C4-80DC-42A5-E87213ADAE92}"/>
              </a:ext>
            </a:extLst>
          </p:cNvPr>
          <p:cNvPicPr>
            <a:picLocks noGrp="1" noChangeAspect="1"/>
          </p:cNvPicPr>
          <p:nvPr>
            <p:ph type="pic" sz="quarter" idx="17"/>
          </p:nvPr>
        </p:nvPicPr>
        <p:blipFill>
          <a:blip r:embed="rId2"/>
          <a:srcRect t="5526" b="5526"/>
          <a:stretch>
            <a:fillRect/>
          </a:stretch>
        </p:blipFill>
        <p:spPr/>
      </p:pic>
      <p:sp>
        <p:nvSpPr>
          <p:cNvPr id="8" name="Textplatzhalter 7">
            <a:extLst>
              <a:ext uri="{FF2B5EF4-FFF2-40B4-BE49-F238E27FC236}">
                <a16:creationId xmlns:a16="http://schemas.microsoft.com/office/drawing/2014/main" id="{5C23AA47-838F-A16D-5EF5-CEC0B5C1DD5E}"/>
              </a:ext>
            </a:extLst>
          </p:cNvPr>
          <p:cNvSpPr>
            <a:spLocks noGrp="1"/>
          </p:cNvSpPr>
          <p:nvPr>
            <p:ph type="body" sz="quarter" idx="18"/>
          </p:nvPr>
        </p:nvSpPr>
        <p:spPr/>
        <p:txBody>
          <a:bodyPr/>
          <a:lstStyle/>
          <a:p>
            <a:r>
              <a:rPr lang="de-DE"/>
              <a:t>Indexreihen und andere Strukturen innerhalb der MFT ermöglichen eine schnelle und effiziente Suche nach Dateien. Dies ist besonders hilfreich bei großen Dateisystemen mit vielen Dateien.</a:t>
            </a:r>
          </a:p>
        </p:txBody>
      </p:sp>
      <p:sp>
        <p:nvSpPr>
          <p:cNvPr id="9" name="Textplatzhalter 8">
            <a:extLst>
              <a:ext uri="{FF2B5EF4-FFF2-40B4-BE49-F238E27FC236}">
                <a16:creationId xmlns:a16="http://schemas.microsoft.com/office/drawing/2014/main" id="{D829D319-C68F-40E4-7607-A2A8C9161CCE}"/>
              </a:ext>
            </a:extLst>
          </p:cNvPr>
          <p:cNvSpPr>
            <a:spLocks noGrp="1"/>
          </p:cNvSpPr>
          <p:nvPr>
            <p:ph type="body" sz="quarter" idx="19"/>
          </p:nvPr>
        </p:nvSpPr>
        <p:spPr/>
        <p:txBody>
          <a:bodyPr/>
          <a:lstStyle/>
          <a:p>
            <a:r>
              <a:rPr lang="de-DE"/>
              <a:t>Effiziente Suche</a:t>
            </a:r>
          </a:p>
        </p:txBody>
      </p:sp>
    </p:spTree>
    <p:extLst>
      <p:ext uri="{BB962C8B-B14F-4D97-AF65-F5344CB8AC3E}">
        <p14:creationId xmlns:p14="http://schemas.microsoft.com/office/powerpoint/2010/main" val="670285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185645-4D07-447E-25F7-78C65295EC44}"/>
              </a:ext>
            </a:extLst>
          </p:cNvPr>
          <p:cNvSpPr>
            <a:spLocks noGrp="1"/>
          </p:cNvSpPr>
          <p:nvPr>
            <p:ph type="title"/>
          </p:nvPr>
        </p:nvSpPr>
        <p:spPr/>
        <p:txBody>
          <a:bodyPr/>
          <a:lstStyle/>
          <a:p>
            <a:r>
              <a:rPr lang="de-DE"/>
              <a:t>MFT und Leistung</a:t>
            </a:r>
          </a:p>
        </p:txBody>
      </p:sp>
      <p:sp>
        <p:nvSpPr>
          <p:cNvPr id="3" name="Fußzeilenplatzhalter 2">
            <a:extLst>
              <a:ext uri="{FF2B5EF4-FFF2-40B4-BE49-F238E27FC236}">
                <a16:creationId xmlns:a16="http://schemas.microsoft.com/office/drawing/2014/main" id="{87DCFB73-A928-869A-CBA5-237893C4A078}"/>
              </a:ext>
            </a:extLst>
          </p:cNvPr>
          <p:cNvSpPr>
            <a:spLocks noGrp="1"/>
          </p:cNvSpPr>
          <p:nvPr>
            <p:ph type="ftr" sz="quarter" idx="10"/>
          </p:nvPr>
        </p:nvSpPr>
        <p:spPr>
          <a:xfrm>
            <a:off x="110841" y="309033"/>
            <a:ext cx="413319" cy="5874809"/>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8D78F04A-BBED-6DD1-2005-D6C8801D51F1}"/>
              </a:ext>
            </a:extLst>
          </p:cNvPr>
          <p:cNvSpPr>
            <a:spLocks noGrp="1"/>
          </p:cNvSpPr>
          <p:nvPr>
            <p:ph type="sldNum" sz="quarter" idx="11"/>
          </p:nvPr>
        </p:nvSpPr>
        <p:spPr/>
        <p:txBody>
          <a:bodyPr/>
          <a:lstStyle/>
          <a:p>
            <a:fld id="{F5342A4C-1D06-4798-B51F-D5804CA03D28}" type="slidenum">
              <a:rPr lang="en-ID" smtClean="0"/>
              <a:pPr/>
              <a:t>9</a:t>
            </a:fld>
            <a:endParaRPr lang="en-ID" dirty="0"/>
          </a:p>
        </p:txBody>
      </p:sp>
      <p:pic>
        <p:nvPicPr>
          <p:cNvPr id="8" name="Bildplatzhalter 7">
            <a:extLst>
              <a:ext uri="{FF2B5EF4-FFF2-40B4-BE49-F238E27FC236}">
                <a16:creationId xmlns:a16="http://schemas.microsoft.com/office/drawing/2014/main" id="{E0B4BF42-35F6-4887-9111-81ADB4D88B47}"/>
              </a:ext>
            </a:extLst>
          </p:cNvPr>
          <p:cNvPicPr>
            <a:picLocks noGrp="1" noChangeAspect="1"/>
          </p:cNvPicPr>
          <p:nvPr>
            <p:ph type="pic" sz="quarter" idx="12"/>
          </p:nvPr>
        </p:nvPicPr>
        <p:blipFill>
          <a:blip r:embed="rId2"/>
          <a:srcRect l="14508" r="14508"/>
          <a:stretch>
            <a:fillRect/>
          </a:stretch>
        </p:blipFill>
        <p:spPr/>
      </p:pic>
      <p:sp>
        <p:nvSpPr>
          <p:cNvPr id="6" name="Textplatzhalter 5">
            <a:extLst>
              <a:ext uri="{FF2B5EF4-FFF2-40B4-BE49-F238E27FC236}">
                <a16:creationId xmlns:a16="http://schemas.microsoft.com/office/drawing/2014/main" id="{291D9CD4-A554-8E31-2E77-B39B055769D8}"/>
              </a:ext>
            </a:extLst>
          </p:cNvPr>
          <p:cNvSpPr>
            <a:spLocks noGrp="1"/>
          </p:cNvSpPr>
          <p:nvPr>
            <p:ph type="body" sz="quarter" idx="15"/>
          </p:nvPr>
        </p:nvSpPr>
        <p:spPr/>
        <p:txBody>
          <a:bodyPr/>
          <a:lstStyle/>
          <a:p>
            <a:r>
              <a:rPr lang="de-DE"/>
              <a:t>Die MFT trägt zur Leistungssteigerung des NTFS bei, indem sie schnellen Zugriff auf Dateiinformationen ermöglicht. Dies reduziert die Latenzzeiten, besonders bei umfangreichen Dateisystemen, und sorgt für einen reibungslosen Betrieb.</a:t>
            </a:r>
          </a:p>
        </p:txBody>
      </p:sp>
      <p:sp>
        <p:nvSpPr>
          <p:cNvPr id="7" name="Textplatzhalter 6">
            <a:extLst>
              <a:ext uri="{FF2B5EF4-FFF2-40B4-BE49-F238E27FC236}">
                <a16:creationId xmlns:a16="http://schemas.microsoft.com/office/drawing/2014/main" id="{4F85CD2C-6D81-B476-6485-BB820DFAE967}"/>
              </a:ext>
            </a:extLst>
          </p:cNvPr>
          <p:cNvSpPr>
            <a:spLocks noGrp="1"/>
          </p:cNvSpPr>
          <p:nvPr>
            <p:ph type="body" sz="quarter" idx="16"/>
          </p:nvPr>
        </p:nvSpPr>
        <p:spPr/>
        <p:txBody>
          <a:bodyPr/>
          <a:lstStyle/>
          <a:p>
            <a:r>
              <a:rPr lang="de-DE"/>
              <a:t>Leistungssteigerung durch MFT</a:t>
            </a:r>
          </a:p>
        </p:txBody>
      </p:sp>
    </p:spTree>
    <p:extLst>
      <p:ext uri="{BB962C8B-B14F-4D97-AF65-F5344CB8AC3E}">
        <p14:creationId xmlns:p14="http://schemas.microsoft.com/office/powerpoint/2010/main" val="79054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F16C32-E62D-CCDA-A582-9265E87522D0}"/>
              </a:ext>
            </a:extLst>
          </p:cNvPr>
          <p:cNvSpPr>
            <a:spLocks noGrp="1"/>
          </p:cNvSpPr>
          <p:nvPr>
            <p:ph type="title"/>
          </p:nvPr>
        </p:nvSpPr>
        <p:spPr/>
        <p:txBody>
          <a:bodyPr>
            <a:normAutofit fontScale="90000"/>
          </a:bodyPr>
          <a:lstStyle/>
          <a:p>
            <a:r>
              <a:rPr lang="de-DE"/>
              <a:t>Vergleich mit anderen Dateisystemen</a:t>
            </a:r>
          </a:p>
        </p:txBody>
      </p:sp>
      <p:sp>
        <p:nvSpPr>
          <p:cNvPr id="3" name="Fußzeilenplatzhalter 2">
            <a:extLst>
              <a:ext uri="{FF2B5EF4-FFF2-40B4-BE49-F238E27FC236}">
                <a16:creationId xmlns:a16="http://schemas.microsoft.com/office/drawing/2014/main" id="{A7D77FA3-C15B-A414-0C55-C82BCD8FDC72}"/>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3FF15D91-AA4E-7446-6550-C1A08D0CDB80}"/>
              </a:ext>
            </a:extLst>
          </p:cNvPr>
          <p:cNvSpPr>
            <a:spLocks noGrp="1"/>
          </p:cNvSpPr>
          <p:nvPr>
            <p:ph type="sldNum" sz="quarter" idx="11"/>
          </p:nvPr>
        </p:nvSpPr>
        <p:spPr/>
        <p:txBody>
          <a:bodyPr/>
          <a:lstStyle/>
          <a:p>
            <a:fld id="{F5342A4C-1D06-4798-B51F-D5804CA03D28}" type="slidenum">
              <a:rPr lang="en-ID" smtClean="0"/>
              <a:pPr/>
              <a:t>10</a:t>
            </a:fld>
            <a:endParaRPr lang="en-ID" dirty="0"/>
          </a:p>
        </p:txBody>
      </p:sp>
      <p:sp>
        <p:nvSpPr>
          <p:cNvPr id="5" name="Textplatzhalter 4">
            <a:extLst>
              <a:ext uri="{FF2B5EF4-FFF2-40B4-BE49-F238E27FC236}">
                <a16:creationId xmlns:a16="http://schemas.microsoft.com/office/drawing/2014/main" id="{5D4819DF-D7B6-3EF1-AC91-4A652B048B89}"/>
              </a:ext>
            </a:extLst>
          </p:cNvPr>
          <p:cNvSpPr>
            <a:spLocks noGrp="1"/>
          </p:cNvSpPr>
          <p:nvPr>
            <p:ph type="body" sz="quarter" idx="15"/>
          </p:nvPr>
        </p:nvSpPr>
        <p:spPr/>
        <p:txBody>
          <a:bodyPr/>
          <a:lstStyle/>
          <a:p>
            <a:r>
              <a:rPr lang="de-DE"/>
              <a:t>Im Vergleich zu FAT32 bietet NTFS deutlich verbesserte Sicherheit und Dateigrößenbeschränkungen. Während FAT32 für kleinere Laufwerke geeignet sein kann, ist NTFS ideal für große Volumes und Server-Umgebungen.</a:t>
            </a:r>
          </a:p>
        </p:txBody>
      </p:sp>
      <p:sp>
        <p:nvSpPr>
          <p:cNvPr id="6" name="Textplatzhalter 5">
            <a:extLst>
              <a:ext uri="{FF2B5EF4-FFF2-40B4-BE49-F238E27FC236}">
                <a16:creationId xmlns:a16="http://schemas.microsoft.com/office/drawing/2014/main" id="{EAEA22B7-2308-D021-4713-AB072FFA0CE1}"/>
              </a:ext>
            </a:extLst>
          </p:cNvPr>
          <p:cNvSpPr>
            <a:spLocks noGrp="1"/>
          </p:cNvSpPr>
          <p:nvPr>
            <p:ph type="body" sz="quarter" idx="16"/>
          </p:nvPr>
        </p:nvSpPr>
        <p:spPr/>
        <p:txBody>
          <a:bodyPr/>
          <a:lstStyle/>
          <a:p>
            <a:r>
              <a:rPr lang="de-DE"/>
              <a:t>NTFS vs. FAT32</a:t>
            </a:r>
          </a:p>
        </p:txBody>
      </p:sp>
      <p:pic>
        <p:nvPicPr>
          <p:cNvPr id="11" name="Bildplatzhalter 10">
            <a:extLst>
              <a:ext uri="{FF2B5EF4-FFF2-40B4-BE49-F238E27FC236}">
                <a16:creationId xmlns:a16="http://schemas.microsoft.com/office/drawing/2014/main" id="{5D147995-959A-A3C5-D8AE-00794B91C360}"/>
              </a:ext>
            </a:extLst>
          </p:cNvPr>
          <p:cNvPicPr>
            <a:picLocks noGrp="1" noChangeAspect="1"/>
          </p:cNvPicPr>
          <p:nvPr>
            <p:ph type="pic" sz="quarter" idx="13"/>
          </p:nvPr>
        </p:nvPicPr>
        <p:blipFill>
          <a:blip r:embed="rId2"/>
          <a:srcRect t="29" b="29"/>
          <a:stretch>
            <a:fillRect/>
          </a:stretch>
        </p:blipFill>
        <p:spPr/>
      </p:pic>
      <p:pic>
        <p:nvPicPr>
          <p:cNvPr id="12" name="Bildplatzhalter 11">
            <a:extLst>
              <a:ext uri="{FF2B5EF4-FFF2-40B4-BE49-F238E27FC236}">
                <a16:creationId xmlns:a16="http://schemas.microsoft.com/office/drawing/2014/main" id="{9726EBC7-4854-62EA-03C0-72E298FD3545}"/>
              </a:ext>
            </a:extLst>
          </p:cNvPr>
          <p:cNvPicPr>
            <a:picLocks noGrp="1" noChangeAspect="1"/>
          </p:cNvPicPr>
          <p:nvPr>
            <p:ph type="pic" sz="quarter" idx="19"/>
          </p:nvPr>
        </p:nvPicPr>
        <p:blipFill>
          <a:blip r:embed="rId3"/>
          <a:srcRect l="12500" r="12500"/>
          <a:stretch>
            <a:fillRect/>
          </a:stretch>
        </p:blipFill>
        <p:spPr/>
      </p:pic>
      <p:sp>
        <p:nvSpPr>
          <p:cNvPr id="9" name="Textplatzhalter 8">
            <a:extLst>
              <a:ext uri="{FF2B5EF4-FFF2-40B4-BE49-F238E27FC236}">
                <a16:creationId xmlns:a16="http://schemas.microsoft.com/office/drawing/2014/main" id="{FA92C85D-4179-1BD9-E06B-1DF91C5D2ACC}"/>
              </a:ext>
            </a:extLst>
          </p:cNvPr>
          <p:cNvSpPr>
            <a:spLocks noGrp="1"/>
          </p:cNvSpPr>
          <p:nvPr>
            <p:ph type="body" sz="quarter" idx="20"/>
          </p:nvPr>
        </p:nvSpPr>
        <p:spPr/>
        <p:txBody>
          <a:bodyPr/>
          <a:lstStyle/>
          <a:p>
            <a:r>
              <a:rPr lang="de-DE"/>
              <a:t>exFAT eignet sich besser für Flash-Speicher und tragbare Geräte, während NTFS durch seine robuste Struktur und erweiterte Funktionen besser für stationäre und Server-Umgebungen geeignet ist.</a:t>
            </a:r>
          </a:p>
        </p:txBody>
      </p:sp>
      <p:sp>
        <p:nvSpPr>
          <p:cNvPr id="10" name="Textplatzhalter 9">
            <a:extLst>
              <a:ext uri="{FF2B5EF4-FFF2-40B4-BE49-F238E27FC236}">
                <a16:creationId xmlns:a16="http://schemas.microsoft.com/office/drawing/2014/main" id="{E5FECAC8-137A-74B6-3D48-64E560DFD29E}"/>
              </a:ext>
            </a:extLst>
          </p:cNvPr>
          <p:cNvSpPr>
            <a:spLocks noGrp="1"/>
          </p:cNvSpPr>
          <p:nvPr>
            <p:ph type="body" sz="quarter" idx="21"/>
          </p:nvPr>
        </p:nvSpPr>
        <p:spPr/>
        <p:txBody>
          <a:bodyPr/>
          <a:lstStyle/>
          <a:p>
            <a:r>
              <a:rPr lang="de-DE"/>
              <a:t>NTFS vs. exFAT</a:t>
            </a:r>
          </a:p>
        </p:txBody>
      </p:sp>
    </p:spTree>
    <p:extLst>
      <p:ext uri="{BB962C8B-B14F-4D97-AF65-F5344CB8AC3E}">
        <p14:creationId xmlns:p14="http://schemas.microsoft.com/office/powerpoint/2010/main" val="1003954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1381533711"/>
              </p:ext>
            </p:extLst>
          </p:nvPr>
        </p:nvGraphicFramePr>
        <p:xfrm>
          <a:off x="1574800" y="1739900"/>
          <a:ext cx="2044700" cy="1676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1252168423"/>
              </p:ext>
            </p:extLst>
          </p:nvPr>
        </p:nvGraphicFramePr>
        <p:xfrm>
          <a:off x="5054600" y="1739900"/>
          <a:ext cx="2044700" cy="1676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3093771001"/>
              </p:ext>
            </p:extLst>
          </p:nvPr>
        </p:nvGraphicFramePr>
        <p:xfrm>
          <a:off x="8585200" y="1739900"/>
          <a:ext cx="2044700" cy="1676400"/>
        </p:xfrm>
        <a:graphic>
          <a:graphicData uri="http://schemas.openxmlformats.org/drawingml/2006/chart">
            <c:chart xmlns:c="http://schemas.openxmlformats.org/drawingml/2006/chart" xmlns:r="http://schemas.openxmlformats.org/officeDocument/2006/relationships" r:id="rId5"/>
          </a:graphicData>
        </a:graphic>
      </p:graphicFrame>
      <p:sp>
        <p:nvSpPr>
          <p:cNvPr id="25" name="Slide Number Placeholder 0"/>
          <p:cNvSpPr>
            <a:spLocks noGrp="1"/>
          </p:cNvSpPr>
          <p:nvPr>
            <p:ph type="sldNum" sz="quarter" idx="4294967295"/>
          </p:nvPr>
        </p:nvSpPr>
        <p:spPr>
          <a:xfrm>
            <a:off x="0" y="6172200"/>
            <a:ext cx="622300" cy="355600"/>
          </a:xfrm>
          <a:prstGeom prst="rect">
            <a:avLst/>
          </a:prstGeom>
          <a:extLst>
            <a:ext uri="{C572A759-6A51-4108-AA02-DFA0A04FC94B}">
              <ma14:wrappingTextBoxFlag xmlns:ma14="http://schemas.microsoft.com/office/mac/drawingml/2011/main" xmlns=""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b="0">
                <a:latin typeface="Montserrat"/>
              </a:rPr>
              <a:pPr algn="ctr"/>
              <a:t>11</a:t>
            </a:fld>
            <a:endParaRPr lang="en-US" sz="1210">
              <a:latin typeface="Montserrat"/>
            </a:endParaRPr>
          </a:p>
        </p:txBody>
      </p:sp>
      <p:sp>
        <p:nvSpPr>
          <p:cNvPr id="5" name="Textfeld 4">
            <a:extLst>
              <a:ext uri="{FF2B5EF4-FFF2-40B4-BE49-F238E27FC236}">
                <a16:creationId xmlns:a16="http://schemas.microsoft.com/office/drawing/2014/main" id="{F70E1C19-C805-477E-82C7-D189EC39DCBB}"/>
              </a:ext>
            </a:extLst>
          </p:cNvPr>
          <p:cNvSpPr txBox="1"/>
          <p:nvPr/>
        </p:nvSpPr>
        <p:spPr>
          <a:xfrm>
            <a:off x="939800" y="304800"/>
            <a:ext cx="10299700" cy="850900"/>
          </a:xfrm>
          <a:prstGeom prst="rect">
            <a:avLst/>
          </a:prstGeom>
          <a:noFill/>
        </p:spPr>
        <p:txBody>
          <a:bodyPr vertOverflow="overflow" vert="horz" wrap="square" rtlCol="0" anchor="t" anchorCtr="0">
            <a:spAutoFit/>
          </a:bodyPr>
          <a:lstStyle/>
          <a:p>
            <a:r>
              <a:rPr lang="de-DE" sz="4400">
                <a:latin typeface="Montserrat ExtraBold"/>
                <a:ea typeface="Open Sans"/>
                <a:cs typeface="Open Sans"/>
              </a:rPr>
              <a:t>MFT in Zahlen</a:t>
            </a:r>
          </a:p>
        </p:txBody>
      </p:sp>
      <p:sp>
        <p:nvSpPr>
          <p:cNvPr id="6" name="Textfeld 5">
            <a:extLst>
              <a:ext uri="{FF2B5EF4-FFF2-40B4-BE49-F238E27FC236}">
                <a16:creationId xmlns:a16="http://schemas.microsoft.com/office/drawing/2014/main" id="{72F2C519-9F0F-4EAB-A766-378B7E382842}"/>
              </a:ext>
            </a:extLst>
          </p:cNvPr>
          <p:cNvSpPr txBox="1"/>
          <p:nvPr/>
        </p:nvSpPr>
        <p:spPr>
          <a:xfrm>
            <a:off x="2146300" y="2349500"/>
            <a:ext cx="914400" cy="457200"/>
          </a:xfrm>
          <a:prstGeom prst="rect">
            <a:avLst/>
          </a:prstGeom>
          <a:noFill/>
        </p:spPr>
        <p:txBody>
          <a:bodyPr vertOverflow="overflow" vert="horz" wrap="square" rtlCol="0" anchor="ctr" anchorCtr="1">
            <a:spAutoFit/>
          </a:bodyPr>
          <a:lstStyle/>
          <a:p>
            <a:pPr algn="ctr"/>
            <a:r>
              <a:rPr lang="de-DE" sz="2400">
                <a:latin typeface="Open Sans"/>
                <a:ea typeface="Open Sans"/>
                <a:cs typeface="Open Sans"/>
              </a:rPr>
              <a:t>40%</a:t>
            </a:r>
          </a:p>
        </p:txBody>
      </p:sp>
      <p:sp>
        <p:nvSpPr>
          <p:cNvPr id="7" name="Textfeld 6">
            <a:extLst>
              <a:ext uri="{FF2B5EF4-FFF2-40B4-BE49-F238E27FC236}">
                <a16:creationId xmlns:a16="http://schemas.microsoft.com/office/drawing/2014/main" id="{81A586CE-710B-4F26-8832-F5668FCC0870}"/>
              </a:ext>
            </a:extLst>
          </p:cNvPr>
          <p:cNvSpPr txBox="1"/>
          <p:nvPr/>
        </p:nvSpPr>
        <p:spPr>
          <a:xfrm>
            <a:off x="5638800" y="2349500"/>
            <a:ext cx="914400" cy="457200"/>
          </a:xfrm>
          <a:prstGeom prst="rect">
            <a:avLst/>
          </a:prstGeom>
          <a:noFill/>
        </p:spPr>
        <p:txBody>
          <a:bodyPr vertOverflow="overflow" vert="horz" wrap="square" rtlCol="0" anchor="ctr" anchorCtr="1">
            <a:spAutoFit/>
          </a:bodyPr>
          <a:lstStyle/>
          <a:p>
            <a:pPr algn="ctr"/>
            <a:r>
              <a:rPr lang="de-DE" sz="2400">
                <a:latin typeface="Open Sans"/>
                <a:ea typeface="Open Sans"/>
                <a:cs typeface="Open Sans"/>
              </a:rPr>
              <a:t>30%</a:t>
            </a:r>
          </a:p>
        </p:txBody>
      </p:sp>
      <p:sp>
        <p:nvSpPr>
          <p:cNvPr id="8" name="Textfeld 7">
            <a:extLst>
              <a:ext uri="{FF2B5EF4-FFF2-40B4-BE49-F238E27FC236}">
                <a16:creationId xmlns:a16="http://schemas.microsoft.com/office/drawing/2014/main" id="{A2B14FE7-BD69-422C-B740-BDD9C1EFF974}"/>
              </a:ext>
            </a:extLst>
          </p:cNvPr>
          <p:cNvSpPr txBox="1"/>
          <p:nvPr/>
        </p:nvSpPr>
        <p:spPr>
          <a:xfrm>
            <a:off x="9144000" y="2349500"/>
            <a:ext cx="914400" cy="457200"/>
          </a:xfrm>
          <a:prstGeom prst="rect">
            <a:avLst/>
          </a:prstGeom>
          <a:noFill/>
        </p:spPr>
        <p:txBody>
          <a:bodyPr vertOverflow="overflow" vert="horz" wrap="square" rtlCol="0" anchor="ctr" anchorCtr="1">
            <a:spAutoFit/>
          </a:bodyPr>
          <a:lstStyle/>
          <a:p>
            <a:pPr algn="ctr"/>
            <a:r>
              <a:rPr lang="de-DE" sz="2400">
                <a:latin typeface="Open Sans"/>
                <a:ea typeface="Open Sans"/>
                <a:cs typeface="Open Sans"/>
              </a:rPr>
              <a:t>30%</a:t>
            </a:r>
          </a:p>
        </p:txBody>
      </p:sp>
      <p:sp>
        <p:nvSpPr>
          <p:cNvPr id="9" name="Textfeld 8">
            <a:extLst>
              <a:ext uri="{FF2B5EF4-FFF2-40B4-BE49-F238E27FC236}">
                <a16:creationId xmlns:a16="http://schemas.microsoft.com/office/drawing/2014/main" id="{D51765EF-6703-468C-ABAC-B845DD1CDD1C}"/>
              </a:ext>
            </a:extLst>
          </p:cNvPr>
          <p:cNvSpPr txBox="1"/>
          <p:nvPr/>
        </p:nvSpPr>
        <p:spPr>
          <a:xfrm>
            <a:off x="4902200" y="3517900"/>
            <a:ext cx="2387600" cy="469900"/>
          </a:xfrm>
          <a:prstGeom prst="rect">
            <a:avLst/>
          </a:prstGeom>
          <a:noFill/>
        </p:spPr>
        <p:txBody>
          <a:bodyPr vertOverflow="overflow" vert="horz" wrap="square" rtlCol="0" anchor="b" anchorCtr="1">
            <a:spAutoFit/>
          </a:bodyPr>
          <a:lstStyle/>
          <a:p>
            <a:pPr algn="ctr"/>
            <a:r>
              <a:rPr lang="de-DE" sz="1450" b="1"/>
              <a:t>MFT-Nutzung</a:t>
            </a:r>
          </a:p>
        </p:txBody>
      </p:sp>
      <p:sp>
        <p:nvSpPr>
          <p:cNvPr id="10" name="Textfeld 9">
            <a:extLst>
              <a:ext uri="{FF2B5EF4-FFF2-40B4-BE49-F238E27FC236}">
                <a16:creationId xmlns:a16="http://schemas.microsoft.com/office/drawing/2014/main" id="{13795DE5-2300-4BDE-9829-60F9BC050F69}"/>
              </a:ext>
            </a:extLst>
          </p:cNvPr>
          <p:cNvSpPr txBox="1"/>
          <p:nvPr/>
        </p:nvSpPr>
        <p:spPr>
          <a:xfrm>
            <a:off x="1409700" y="4127500"/>
            <a:ext cx="2387600" cy="2387600"/>
          </a:xfrm>
          <a:prstGeom prst="rect">
            <a:avLst/>
          </a:prstGeom>
          <a:noFill/>
        </p:spPr>
        <p:txBody>
          <a:bodyPr vertOverflow="overflow" vert="horz" wrap="square" rtlCol="0" anchor="t">
            <a:spAutoFit/>
          </a:bodyPr>
          <a:lstStyle/>
          <a:p>
            <a:pPr algn="ctr"/>
            <a:r>
              <a:rPr lang="de-DE" sz="1400">
                <a:latin typeface="Open Sans"/>
                <a:ea typeface="Open Sans"/>
                <a:cs typeface="Open Sans"/>
              </a:rPr>
              <a:t>40% des Speicherplatzes auf einem NTFS-Laufwerk werden zur Speicherung der MFT-Datensätze verwendet. Diese Platzierung ermöglicht einen schnellen Zugriff und effizientes Dateimanagement.</a:t>
            </a:r>
          </a:p>
        </p:txBody>
      </p:sp>
      <p:sp>
        <p:nvSpPr>
          <p:cNvPr id="11" name="Textfeld 10">
            <a:extLst>
              <a:ext uri="{FF2B5EF4-FFF2-40B4-BE49-F238E27FC236}">
                <a16:creationId xmlns:a16="http://schemas.microsoft.com/office/drawing/2014/main" id="{AC72802B-C7B7-468E-B826-DFC704DEE251}"/>
              </a:ext>
            </a:extLst>
          </p:cNvPr>
          <p:cNvSpPr txBox="1"/>
          <p:nvPr/>
        </p:nvSpPr>
        <p:spPr>
          <a:xfrm>
            <a:off x="1397000" y="3517900"/>
            <a:ext cx="2387600" cy="469900"/>
          </a:xfrm>
          <a:prstGeom prst="rect">
            <a:avLst/>
          </a:prstGeom>
          <a:noFill/>
        </p:spPr>
        <p:txBody>
          <a:bodyPr vertOverflow="overflow" vert="horz" wrap="square" rtlCol="0" anchor="b" anchorCtr="1">
            <a:spAutoFit/>
          </a:bodyPr>
          <a:lstStyle/>
          <a:p>
            <a:pPr algn="ctr"/>
            <a:r>
              <a:rPr lang="de-DE" sz="1450" b="1"/>
              <a:t>Dateiattribute</a:t>
            </a:r>
          </a:p>
        </p:txBody>
      </p:sp>
      <p:sp>
        <p:nvSpPr>
          <p:cNvPr id="12" name="Textfeld 11">
            <a:extLst>
              <a:ext uri="{FF2B5EF4-FFF2-40B4-BE49-F238E27FC236}">
                <a16:creationId xmlns:a16="http://schemas.microsoft.com/office/drawing/2014/main" id="{42F5C700-0B07-4EB6-A29B-B774E6E7D9DF}"/>
              </a:ext>
            </a:extLst>
          </p:cNvPr>
          <p:cNvSpPr txBox="1"/>
          <p:nvPr/>
        </p:nvSpPr>
        <p:spPr>
          <a:xfrm>
            <a:off x="4902200" y="4127500"/>
            <a:ext cx="2387600" cy="2387600"/>
          </a:xfrm>
          <a:prstGeom prst="rect">
            <a:avLst/>
          </a:prstGeom>
          <a:noFill/>
        </p:spPr>
        <p:txBody>
          <a:bodyPr vertOverflow="overflow" vert="horz" wrap="square" rtlCol="0" anchor="t">
            <a:spAutoFit/>
          </a:bodyPr>
          <a:lstStyle/>
          <a:p>
            <a:pPr algn="ctr"/>
            <a:r>
              <a:rPr lang="de-DE" sz="1400">
                <a:latin typeface="Open Sans"/>
                <a:ea typeface="Open Sans"/>
                <a:cs typeface="Open Sans"/>
              </a:rPr>
              <a:t>30% der Informationen in der MFT beziehen sich auf die verschiedenen Dateiattribute wie Berechtigungen, Dateinamen und Zeitstempel. Diese Attribute sind notwendig für die ordnungsgemäße Verwaltung der Dateien.</a:t>
            </a:r>
          </a:p>
        </p:txBody>
      </p:sp>
      <p:sp>
        <p:nvSpPr>
          <p:cNvPr id="13" name="Textfeld 12">
            <a:extLst>
              <a:ext uri="{FF2B5EF4-FFF2-40B4-BE49-F238E27FC236}">
                <a16:creationId xmlns:a16="http://schemas.microsoft.com/office/drawing/2014/main" id="{2333CA81-C6BC-44F4-8BB8-54ED9674AE41}"/>
              </a:ext>
            </a:extLst>
          </p:cNvPr>
          <p:cNvSpPr txBox="1"/>
          <p:nvPr/>
        </p:nvSpPr>
        <p:spPr>
          <a:xfrm>
            <a:off x="8394700" y="3517900"/>
            <a:ext cx="2387600" cy="469900"/>
          </a:xfrm>
          <a:prstGeom prst="rect">
            <a:avLst/>
          </a:prstGeom>
          <a:noFill/>
        </p:spPr>
        <p:txBody>
          <a:bodyPr vertOverflow="overflow" vert="horz" wrap="square" rtlCol="0" anchor="b" anchorCtr="1">
            <a:spAutoFit/>
          </a:bodyPr>
          <a:lstStyle/>
          <a:p>
            <a:pPr algn="ctr"/>
            <a:r>
              <a:rPr lang="de-DE" sz="1450" b="1"/>
              <a:t>Indexverwaltung</a:t>
            </a:r>
          </a:p>
        </p:txBody>
      </p:sp>
      <p:sp>
        <p:nvSpPr>
          <p:cNvPr id="14" name="Textfeld 13">
            <a:extLst>
              <a:ext uri="{FF2B5EF4-FFF2-40B4-BE49-F238E27FC236}">
                <a16:creationId xmlns:a16="http://schemas.microsoft.com/office/drawing/2014/main" id="{EB430E7C-3E1A-4A20-8C53-6AEBF61B45CB}"/>
              </a:ext>
            </a:extLst>
          </p:cNvPr>
          <p:cNvSpPr txBox="1"/>
          <p:nvPr/>
        </p:nvSpPr>
        <p:spPr>
          <a:xfrm>
            <a:off x="8394700" y="4127500"/>
            <a:ext cx="2387600" cy="2387600"/>
          </a:xfrm>
          <a:prstGeom prst="rect">
            <a:avLst/>
          </a:prstGeom>
          <a:noFill/>
        </p:spPr>
        <p:txBody>
          <a:bodyPr vertOverflow="overflow" vert="horz" wrap="square" rtlCol="0" anchor="t">
            <a:spAutoFit/>
          </a:bodyPr>
          <a:lstStyle/>
          <a:p>
            <a:pPr algn="ctr"/>
            <a:r>
              <a:rPr lang="de-DE" sz="1400">
                <a:latin typeface="Open Sans"/>
                <a:ea typeface="Open Sans"/>
                <a:cs typeface="Open Sans"/>
              </a:rPr>
              <a:t>30% der MFT-Informationen sind Indexeinträge, die die Suche und Organisation von Dateien unterstützen. Diese Einträge tragen zur Effizienz des NTFS-Systems bei.</a:t>
            </a:r>
          </a:p>
        </p:txBody>
      </p:sp>
    </p:spTree>
    <p:extLst>
      <p:ext uri="{BB962C8B-B14F-4D97-AF65-F5344CB8AC3E}">
        <p14:creationId xmlns:p14="http://schemas.microsoft.com/office/powerpoint/2010/main" val="3725285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A6A0B1-C63C-FC0E-6840-18BB4865F8ED}"/>
              </a:ext>
            </a:extLst>
          </p:cNvPr>
          <p:cNvSpPr>
            <a:spLocks noGrp="1"/>
          </p:cNvSpPr>
          <p:nvPr>
            <p:ph type="title"/>
          </p:nvPr>
        </p:nvSpPr>
        <p:spPr/>
        <p:txBody>
          <a:bodyPr/>
          <a:lstStyle/>
          <a:p>
            <a:r>
              <a:rPr lang="de-DE"/>
              <a:t>Schutz und Wiederherstellung</a:t>
            </a:r>
          </a:p>
        </p:txBody>
      </p:sp>
      <p:sp>
        <p:nvSpPr>
          <p:cNvPr id="3" name="Fußzeilenplatzhalter 2">
            <a:extLst>
              <a:ext uri="{FF2B5EF4-FFF2-40B4-BE49-F238E27FC236}">
                <a16:creationId xmlns:a16="http://schemas.microsoft.com/office/drawing/2014/main" id="{8FF83A99-9730-69A3-6218-DF04990D8684}"/>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301894B1-F883-AA12-473D-08DE79083C96}"/>
              </a:ext>
            </a:extLst>
          </p:cNvPr>
          <p:cNvSpPr>
            <a:spLocks noGrp="1"/>
          </p:cNvSpPr>
          <p:nvPr>
            <p:ph type="sldNum" sz="quarter" idx="11"/>
          </p:nvPr>
        </p:nvSpPr>
        <p:spPr/>
        <p:txBody>
          <a:bodyPr/>
          <a:lstStyle/>
          <a:p>
            <a:fld id="{F5342A4C-1D06-4798-B51F-D5804CA03D28}" type="slidenum">
              <a:rPr lang="en-ID" smtClean="0"/>
              <a:pPr/>
              <a:t>12</a:t>
            </a:fld>
            <a:endParaRPr lang="en-ID" dirty="0"/>
          </a:p>
        </p:txBody>
      </p:sp>
      <p:pic>
        <p:nvPicPr>
          <p:cNvPr id="12" name="Bildplatzhalter 11">
            <a:extLst>
              <a:ext uri="{FF2B5EF4-FFF2-40B4-BE49-F238E27FC236}">
                <a16:creationId xmlns:a16="http://schemas.microsoft.com/office/drawing/2014/main" id="{7863D216-4F29-D919-884A-02D072331EE4}"/>
              </a:ext>
            </a:extLst>
          </p:cNvPr>
          <p:cNvPicPr>
            <a:picLocks noGrp="1" noChangeAspect="1"/>
          </p:cNvPicPr>
          <p:nvPr>
            <p:ph type="pic" sz="quarter" idx="18"/>
          </p:nvPr>
        </p:nvPicPr>
        <p:blipFill>
          <a:blip r:embed="rId2"/>
          <a:srcRect l="16898" r="16898"/>
          <a:stretch>
            <a:fillRect/>
          </a:stretch>
        </p:blipFill>
        <p:spPr/>
      </p:pic>
      <p:sp>
        <p:nvSpPr>
          <p:cNvPr id="6" name="Textplatzhalter 5">
            <a:extLst>
              <a:ext uri="{FF2B5EF4-FFF2-40B4-BE49-F238E27FC236}">
                <a16:creationId xmlns:a16="http://schemas.microsoft.com/office/drawing/2014/main" id="{056B55C2-CD4A-C120-6839-B1809FF5735E}"/>
              </a:ext>
            </a:extLst>
          </p:cNvPr>
          <p:cNvSpPr>
            <a:spLocks noGrp="1"/>
          </p:cNvSpPr>
          <p:nvPr>
            <p:ph type="body" sz="quarter" idx="19"/>
          </p:nvPr>
        </p:nvSpPr>
        <p:spPr/>
        <p:txBody>
          <a:bodyPr/>
          <a:lstStyle/>
          <a:p>
            <a:r>
              <a:rPr lang="de-DE" dirty="0"/>
              <a:t>Regelmäßige Backups </a:t>
            </a:r>
            <a:r>
              <a:rPr lang="de-DE"/>
              <a:t>des Datenträgers sind entscheidend, um Datenverlust zu vermeiden. </a:t>
            </a:r>
            <a:r>
              <a:rPr lang="de-DE" dirty="0"/>
              <a:t>Backups ermöglichen eine schnelle Wiederherstellung im Falle eines Systemausfalls.</a:t>
            </a:r>
          </a:p>
        </p:txBody>
      </p:sp>
      <p:sp>
        <p:nvSpPr>
          <p:cNvPr id="7" name="Textplatzhalter 6">
            <a:extLst>
              <a:ext uri="{FF2B5EF4-FFF2-40B4-BE49-F238E27FC236}">
                <a16:creationId xmlns:a16="http://schemas.microsoft.com/office/drawing/2014/main" id="{B00E4831-6678-1220-7900-0A6A4AD2C92D}"/>
              </a:ext>
            </a:extLst>
          </p:cNvPr>
          <p:cNvSpPr>
            <a:spLocks noGrp="1"/>
          </p:cNvSpPr>
          <p:nvPr>
            <p:ph type="body" sz="quarter" idx="20"/>
          </p:nvPr>
        </p:nvSpPr>
        <p:spPr/>
        <p:txBody>
          <a:bodyPr/>
          <a:lstStyle/>
          <a:p>
            <a:r>
              <a:rPr lang="de-DE"/>
              <a:t>Einsatz von Zugriffskontrollen und Verschlüsselung zum Schutz der MFT-Daten. Diese Maßnahmen verhindern unautorisierten Zugriff und sichern die Datenintegrität.</a:t>
            </a:r>
          </a:p>
        </p:txBody>
      </p:sp>
      <p:sp>
        <p:nvSpPr>
          <p:cNvPr id="8" name="Textplatzhalter 7">
            <a:extLst>
              <a:ext uri="{FF2B5EF4-FFF2-40B4-BE49-F238E27FC236}">
                <a16:creationId xmlns:a16="http://schemas.microsoft.com/office/drawing/2014/main" id="{7680267D-4DFD-F71B-9D4E-02C9A295BA43}"/>
              </a:ext>
            </a:extLst>
          </p:cNvPr>
          <p:cNvSpPr>
            <a:spLocks noGrp="1"/>
          </p:cNvSpPr>
          <p:nvPr>
            <p:ph type="body" sz="quarter" idx="21"/>
          </p:nvPr>
        </p:nvSpPr>
        <p:spPr/>
        <p:txBody>
          <a:bodyPr/>
          <a:lstStyle/>
          <a:p>
            <a:r>
              <a:rPr lang="de-DE"/>
              <a:t>Verwendung von spezifischen Tools zur Wiederherstellung beschädigter oder verlorener MFT-Daten. Diese Tools helfen, wichtige Datei- und Verzeichnisinformationen wiederherzustellen.</a:t>
            </a:r>
          </a:p>
        </p:txBody>
      </p:sp>
      <p:sp>
        <p:nvSpPr>
          <p:cNvPr id="9" name="Textplatzhalter 8">
            <a:extLst>
              <a:ext uri="{FF2B5EF4-FFF2-40B4-BE49-F238E27FC236}">
                <a16:creationId xmlns:a16="http://schemas.microsoft.com/office/drawing/2014/main" id="{8F283724-8F82-6A99-7A17-D534ADA0654A}"/>
              </a:ext>
            </a:extLst>
          </p:cNvPr>
          <p:cNvSpPr>
            <a:spLocks noGrp="1"/>
          </p:cNvSpPr>
          <p:nvPr>
            <p:ph type="body" sz="quarter" idx="22"/>
          </p:nvPr>
        </p:nvSpPr>
        <p:spPr/>
        <p:txBody>
          <a:bodyPr/>
          <a:lstStyle/>
          <a:p>
            <a:r>
              <a:rPr lang="de-DE"/>
              <a:t>Datenbackup</a:t>
            </a:r>
          </a:p>
        </p:txBody>
      </p:sp>
      <p:sp>
        <p:nvSpPr>
          <p:cNvPr id="10" name="Textplatzhalter 9">
            <a:extLst>
              <a:ext uri="{FF2B5EF4-FFF2-40B4-BE49-F238E27FC236}">
                <a16:creationId xmlns:a16="http://schemas.microsoft.com/office/drawing/2014/main" id="{3B27B540-AC40-3A2D-A132-60CB8FF4A7C3}"/>
              </a:ext>
            </a:extLst>
          </p:cNvPr>
          <p:cNvSpPr>
            <a:spLocks noGrp="1"/>
          </p:cNvSpPr>
          <p:nvPr>
            <p:ph type="body" sz="quarter" idx="23"/>
          </p:nvPr>
        </p:nvSpPr>
        <p:spPr/>
        <p:txBody>
          <a:bodyPr/>
          <a:lstStyle/>
          <a:p>
            <a:r>
              <a:rPr lang="de-DE"/>
              <a:t>Sicherheitsmaßnahmen</a:t>
            </a:r>
          </a:p>
        </p:txBody>
      </p:sp>
      <p:sp>
        <p:nvSpPr>
          <p:cNvPr id="11" name="Textplatzhalter 10">
            <a:extLst>
              <a:ext uri="{FF2B5EF4-FFF2-40B4-BE49-F238E27FC236}">
                <a16:creationId xmlns:a16="http://schemas.microsoft.com/office/drawing/2014/main" id="{63A942A3-061E-3F8A-7408-9DE9C19E482A}"/>
              </a:ext>
            </a:extLst>
          </p:cNvPr>
          <p:cNvSpPr>
            <a:spLocks noGrp="1"/>
          </p:cNvSpPr>
          <p:nvPr>
            <p:ph type="body" sz="quarter" idx="24"/>
          </p:nvPr>
        </p:nvSpPr>
        <p:spPr/>
        <p:txBody>
          <a:bodyPr/>
          <a:lstStyle/>
          <a:p>
            <a:r>
              <a:rPr lang="de-DE" dirty="0"/>
              <a:t>Wiederherstellungstools</a:t>
            </a:r>
          </a:p>
        </p:txBody>
      </p:sp>
    </p:spTree>
    <p:extLst>
      <p:ext uri="{BB962C8B-B14F-4D97-AF65-F5344CB8AC3E}">
        <p14:creationId xmlns:p14="http://schemas.microsoft.com/office/powerpoint/2010/main" val="235864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4AC89F-091F-DFC0-29F6-2C229EAAD21B}"/>
              </a:ext>
            </a:extLst>
          </p:cNvPr>
          <p:cNvSpPr>
            <a:spLocks noGrp="1"/>
          </p:cNvSpPr>
          <p:nvPr>
            <p:ph type="title"/>
          </p:nvPr>
        </p:nvSpPr>
        <p:spPr/>
        <p:txBody>
          <a:bodyPr/>
          <a:lstStyle/>
          <a:p>
            <a:r>
              <a:rPr lang="de-DE"/>
              <a:t>MFT-Optimierung</a:t>
            </a:r>
          </a:p>
        </p:txBody>
      </p:sp>
      <p:sp>
        <p:nvSpPr>
          <p:cNvPr id="3" name="Fußzeilenplatzhalter 2">
            <a:extLst>
              <a:ext uri="{FF2B5EF4-FFF2-40B4-BE49-F238E27FC236}">
                <a16:creationId xmlns:a16="http://schemas.microsoft.com/office/drawing/2014/main" id="{535E6CA4-6DBE-1A8E-4E03-45AC6FE025BE}"/>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90FF17CB-DAAE-3FCD-1890-C74611DFF00B}"/>
              </a:ext>
            </a:extLst>
          </p:cNvPr>
          <p:cNvSpPr>
            <a:spLocks noGrp="1"/>
          </p:cNvSpPr>
          <p:nvPr>
            <p:ph type="sldNum" sz="quarter" idx="11"/>
          </p:nvPr>
        </p:nvSpPr>
        <p:spPr/>
        <p:txBody>
          <a:bodyPr/>
          <a:lstStyle/>
          <a:p>
            <a:fld id="{F5342A4C-1D06-4798-B51F-D5804CA03D28}" type="slidenum">
              <a:rPr lang="en-ID" smtClean="0"/>
              <a:pPr/>
              <a:t>13</a:t>
            </a:fld>
            <a:endParaRPr lang="en-ID" dirty="0"/>
          </a:p>
        </p:txBody>
      </p:sp>
      <p:pic>
        <p:nvPicPr>
          <p:cNvPr id="10" name="Bildplatzhalter 9">
            <a:extLst>
              <a:ext uri="{FF2B5EF4-FFF2-40B4-BE49-F238E27FC236}">
                <a16:creationId xmlns:a16="http://schemas.microsoft.com/office/drawing/2014/main" id="{D8F7BCE2-2B2C-DAB2-7EE4-06FDD57B4333}"/>
              </a:ext>
            </a:extLst>
          </p:cNvPr>
          <p:cNvPicPr>
            <a:picLocks noGrp="1" noChangeAspect="1"/>
          </p:cNvPicPr>
          <p:nvPr>
            <p:ph type="pic" sz="quarter" idx="12"/>
          </p:nvPr>
        </p:nvPicPr>
        <p:blipFill>
          <a:blip r:embed="rId2"/>
          <a:srcRect l="14534" r="14534"/>
          <a:stretch>
            <a:fillRect/>
          </a:stretch>
        </p:blipFill>
        <p:spPr/>
      </p:pic>
      <p:sp>
        <p:nvSpPr>
          <p:cNvPr id="6" name="Textplatzhalter 5">
            <a:extLst>
              <a:ext uri="{FF2B5EF4-FFF2-40B4-BE49-F238E27FC236}">
                <a16:creationId xmlns:a16="http://schemas.microsoft.com/office/drawing/2014/main" id="{EB54B6E6-97C3-852C-B594-9FCEE6198496}"/>
              </a:ext>
            </a:extLst>
          </p:cNvPr>
          <p:cNvSpPr>
            <a:spLocks noGrp="1"/>
          </p:cNvSpPr>
          <p:nvPr>
            <p:ph type="body" sz="quarter" idx="15"/>
          </p:nvPr>
        </p:nvSpPr>
        <p:spPr/>
        <p:txBody>
          <a:bodyPr/>
          <a:lstStyle/>
          <a:p>
            <a:r>
              <a:rPr lang="de-DE"/>
              <a:t>Regelmäßige Defragmentierung und Überwachung der MFT, um deren Effizienz zu maximieren. Optimierungstools und -strategien können dazu beitragen, die Leistung des Dateisystems zu verbessern und die Langlebigkeit der Festplatten zu erhöhen.</a:t>
            </a:r>
          </a:p>
        </p:txBody>
      </p:sp>
      <p:pic>
        <p:nvPicPr>
          <p:cNvPr id="11" name="Bildplatzhalter 10">
            <a:extLst>
              <a:ext uri="{FF2B5EF4-FFF2-40B4-BE49-F238E27FC236}">
                <a16:creationId xmlns:a16="http://schemas.microsoft.com/office/drawing/2014/main" id="{AEA394A9-5A71-2FC3-C336-8A4B79C8EE0E}"/>
              </a:ext>
            </a:extLst>
          </p:cNvPr>
          <p:cNvPicPr>
            <a:picLocks noGrp="1" noChangeAspect="1"/>
          </p:cNvPicPr>
          <p:nvPr>
            <p:ph type="pic" sz="quarter" idx="17"/>
          </p:nvPr>
        </p:nvPicPr>
        <p:blipFill>
          <a:blip r:embed="rId3"/>
          <a:srcRect l="14534" r="14534"/>
          <a:stretch>
            <a:fillRect/>
          </a:stretch>
        </p:blipFill>
        <p:spPr/>
      </p:pic>
      <p:pic>
        <p:nvPicPr>
          <p:cNvPr id="12" name="Bildplatzhalter 11">
            <a:extLst>
              <a:ext uri="{FF2B5EF4-FFF2-40B4-BE49-F238E27FC236}">
                <a16:creationId xmlns:a16="http://schemas.microsoft.com/office/drawing/2014/main" id="{D3CF93ED-BD41-5CF5-D588-CE6033140303}"/>
              </a:ext>
            </a:extLst>
          </p:cNvPr>
          <p:cNvPicPr>
            <a:picLocks noGrp="1" noChangeAspect="1"/>
          </p:cNvPicPr>
          <p:nvPr>
            <p:ph type="pic" sz="quarter" idx="18"/>
          </p:nvPr>
        </p:nvPicPr>
        <p:blipFill>
          <a:blip r:embed="rId4"/>
          <a:srcRect t="1105" b="1105"/>
          <a:stretch>
            <a:fillRect/>
          </a:stretch>
        </p:blipFill>
        <p:spPr/>
      </p:pic>
      <p:sp>
        <p:nvSpPr>
          <p:cNvPr id="9" name="Textplatzhalter 8">
            <a:extLst>
              <a:ext uri="{FF2B5EF4-FFF2-40B4-BE49-F238E27FC236}">
                <a16:creationId xmlns:a16="http://schemas.microsoft.com/office/drawing/2014/main" id="{790DA9D5-AADF-71FC-2CD3-B5D0E1B6D501}"/>
              </a:ext>
            </a:extLst>
          </p:cNvPr>
          <p:cNvSpPr>
            <a:spLocks noGrp="1"/>
          </p:cNvSpPr>
          <p:nvPr>
            <p:ph type="body" sz="quarter" idx="19"/>
          </p:nvPr>
        </p:nvSpPr>
        <p:spPr/>
        <p:txBody>
          <a:bodyPr/>
          <a:lstStyle/>
          <a:p>
            <a:r>
              <a:rPr lang="de-DE"/>
              <a:t>Best Practices</a:t>
            </a:r>
          </a:p>
        </p:txBody>
      </p:sp>
    </p:spTree>
    <p:extLst>
      <p:ext uri="{BB962C8B-B14F-4D97-AF65-F5344CB8AC3E}">
        <p14:creationId xmlns:p14="http://schemas.microsoft.com/office/powerpoint/2010/main" val="1450341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32C324-1B87-978C-0FF2-F513FC8FDE9C}"/>
              </a:ext>
            </a:extLst>
          </p:cNvPr>
          <p:cNvSpPr>
            <a:spLocks noGrp="1"/>
          </p:cNvSpPr>
          <p:nvPr>
            <p:ph type="title"/>
          </p:nvPr>
        </p:nvSpPr>
        <p:spPr/>
        <p:txBody>
          <a:bodyPr/>
          <a:lstStyle/>
          <a:p>
            <a:r>
              <a:rPr lang="de-DE"/>
              <a:t>Zukunft der MFT</a:t>
            </a:r>
          </a:p>
        </p:txBody>
      </p:sp>
      <p:sp>
        <p:nvSpPr>
          <p:cNvPr id="3" name="Fußzeilenplatzhalter 2">
            <a:extLst>
              <a:ext uri="{FF2B5EF4-FFF2-40B4-BE49-F238E27FC236}">
                <a16:creationId xmlns:a16="http://schemas.microsoft.com/office/drawing/2014/main" id="{2D3E970B-73F2-062A-2D4B-8B9DF2F35F55}"/>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7BE759A7-2823-4488-CB76-4B754E81F7C8}"/>
              </a:ext>
            </a:extLst>
          </p:cNvPr>
          <p:cNvSpPr>
            <a:spLocks noGrp="1"/>
          </p:cNvSpPr>
          <p:nvPr>
            <p:ph type="sldNum" sz="quarter" idx="11"/>
          </p:nvPr>
        </p:nvSpPr>
        <p:spPr/>
        <p:txBody>
          <a:bodyPr/>
          <a:lstStyle/>
          <a:p>
            <a:fld id="{F5342A4C-1D06-4798-B51F-D5804CA03D28}" type="slidenum">
              <a:rPr lang="en-ID" smtClean="0"/>
              <a:pPr/>
              <a:t>14</a:t>
            </a:fld>
            <a:endParaRPr lang="en-ID" dirty="0"/>
          </a:p>
        </p:txBody>
      </p:sp>
      <p:pic>
        <p:nvPicPr>
          <p:cNvPr id="11" name="Bildplatzhalter 10">
            <a:extLst>
              <a:ext uri="{FF2B5EF4-FFF2-40B4-BE49-F238E27FC236}">
                <a16:creationId xmlns:a16="http://schemas.microsoft.com/office/drawing/2014/main" id="{80CA11F0-E30E-DB0D-53FD-93D754F44543}"/>
              </a:ext>
            </a:extLst>
          </p:cNvPr>
          <p:cNvPicPr>
            <a:picLocks noGrp="1" noChangeAspect="1"/>
          </p:cNvPicPr>
          <p:nvPr>
            <p:ph type="pic" sz="quarter" idx="12"/>
          </p:nvPr>
        </p:nvPicPr>
        <p:blipFill>
          <a:blip r:embed="rId2"/>
          <a:srcRect t="12469" b="12469"/>
          <a:stretch>
            <a:fillRect/>
          </a:stretch>
        </p:blipFill>
        <p:spPr/>
      </p:pic>
      <p:pic>
        <p:nvPicPr>
          <p:cNvPr id="12" name="Bildplatzhalter 11">
            <a:extLst>
              <a:ext uri="{FF2B5EF4-FFF2-40B4-BE49-F238E27FC236}">
                <a16:creationId xmlns:a16="http://schemas.microsoft.com/office/drawing/2014/main" id="{F8AA5908-0F01-7395-836E-E5E0BF751E1B}"/>
              </a:ext>
            </a:extLst>
          </p:cNvPr>
          <p:cNvPicPr>
            <a:picLocks noGrp="1" noChangeAspect="1"/>
          </p:cNvPicPr>
          <p:nvPr>
            <p:ph type="pic" sz="quarter" idx="13"/>
          </p:nvPr>
        </p:nvPicPr>
        <p:blipFill>
          <a:blip r:embed="rId3"/>
          <a:srcRect t="12448" b="12448"/>
          <a:stretch>
            <a:fillRect/>
          </a:stretch>
        </p:blipFill>
        <p:spPr/>
      </p:pic>
      <p:sp>
        <p:nvSpPr>
          <p:cNvPr id="7" name="Textplatzhalter 6">
            <a:extLst>
              <a:ext uri="{FF2B5EF4-FFF2-40B4-BE49-F238E27FC236}">
                <a16:creationId xmlns:a16="http://schemas.microsoft.com/office/drawing/2014/main" id="{7D3B008B-1DFF-D7F8-BFEB-7664006A5282}"/>
              </a:ext>
            </a:extLst>
          </p:cNvPr>
          <p:cNvSpPr>
            <a:spLocks noGrp="1"/>
          </p:cNvSpPr>
          <p:nvPr>
            <p:ph type="body" sz="quarter" idx="15"/>
          </p:nvPr>
        </p:nvSpPr>
        <p:spPr/>
        <p:txBody>
          <a:bodyPr/>
          <a:lstStyle/>
          <a:p>
            <a:r>
              <a:rPr lang="de-DE"/>
              <a:t>Zukünftige NTFS-Updates und -Erweiterungen könnten die Fokussierung auf schnellere Dateizugriffszeiten und verbesserte Sicherheitsmechanismen verstärken. Die MFT wird dabei eine zentrale Rolle spielen.</a:t>
            </a:r>
          </a:p>
        </p:txBody>
      </p:sp>
      <p:sp>
        <p:nvSpPr>
          <p:cNvPr id="8" name="Textplatzhalter 7">
            <a:extLst>
              <a:ext uri="{FF2B5EF4-FFF2-40B4-BE49-F238E27FC236}">
                <a16:creationId xmlns:a16="http://schemas.microsoft.com/office/drawing/2014/main" id="{B6EA6A3D-3A12-A58F-FF92-FED52F9E6BAF}"/>
              </a:ext>
            </a:extLst>
          </p:cNvPr>
          <p:cNvSpPr>
            <a:spLocks noGrp="1"/>
          </p:cNvSpPr>
          <p:nvPr>
            <p:ph type="body" sz="quarter" idx="17"/>
          </p:nvPr>
        </p:nvSpPr>
        <p:spPr/>
        <p:txBody>
          <a:bodyPr/>
          <a:lstStyle/>
          <a:p>
            <a:r>
              <a:rPr lang="de-DE"/>
              <a:t>Integration moderner Speichertechnologien wie SSDs und Cloud-Speicher, um die Performance und Zuverlässigkeit des NTFS-Systems weiter zu steigern. Diese Entwicklungen könnten die Nutzung und Verwaltung der MFT optimieren.</a:t>
            </a:r>
          </a:p>
        </p:txBody>
      </p:sp>
      <p:sp>
        <p:nvSpPr>
          <p:cNvPr id="9" name="Textplatzhalter 8">
            <a:extLst>
              <a:ext uri="{FF2B5EF4-FFF2-40B4-BE49-F238E27FC236}">
                <a16:creationId xmlns:a16="http://schemas.microsoft.com/office/drawing/2014/main" id="{730FB927-2265-CF75-7D81-CCFA85C73DC3}"/>
              </a:ext>
            </a:extLst>
          </p:cNvPr>
          <p:cNvSpPr>
            <a:spLocks noGrp="1"/>
          </p:cNvSpPr>
          <p:nvPr>
            <p:ph type="body" sz="quarter" idx="16"/>
          </p:nvPr>
        </p:nvSpPr>
        <p:spPr/>
        <p:txBody>
          <a:bodyPr/>
          <a:lstStyle/>
          <a:p>
            <a:r>
              <a:rPr lang="de-DE"/>
              <a:t>Technologische Weiterentwicklungen</a:t>
            </a:r>
          </a:p>
        </p:txBody>
      </p:sp>
      <p:sp>
        <p:nvSpPr>
          <p:cNvPr id="10" name="Textplatzhalter 9">
            <a:extLst>
              <a:ext uri="{FF2B5EF4-FFF2-40B4-BE49-F238E27FC236}">
                <a16:creationId xmlns:a16="http://schemas.microsoft.com/office/drawing/2014/main" id="{A1DF6705-61FC-145F-02BC-C13CDF5473B7}"/>
              </a:ext>
            </a:extLst>
          </p:cNvPr>
          <p:cNvSpPr>
            <a:spLocks noGrp="1"/>
          </p:cNvSpPr>
          <p:nvPr>
            <p:ph type="body" sz="quarter" idx="18"/>
          </p:nvPr>
        </p:nvSpPr>
        <p:spPr/>
        <p:txBody>
          <a:bodyPr/>
          <a:lstStyle/>
          <a:p>
            <a:r>
              <a:rPr lang="de-DE"/>
              <a:t>Integration mit neuen Technologien</a:t>
            </a:r>
          </a:p>
        </p:txBody>
      </p:sp>
    </p:spTree>
    <p:extLst>
      <p:ext uri="{BB962C8B-B14F-4D97-AF65-F5344CB8AC3E}">
        <p14:creationId xmlns:p14="http://schemas.microsoft.com/office/powerpoint/2010/main" val="1471027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9B5FC1-D6D1-5FF5-3EA0-42F558DE869E}"/>
              </a:ext>
            </a:extLst>
          </p:cNvPr>
          <p:cNvSpPr>
            <a:spLocks noGrp="1"/>
          </p:cNvSpPr>
          <p:nvPr>
            <p:ph type="title"/>
          </p:nvPr>
        </p:nvSpPr>
        <p:spPr>
          <a:xfrm>
            <a:off x="6096001" y="309034"/>
            <a:ext cx="5985158" cy="2560291"/>
          </a:xfrm>
        </p:spPr>
        <p:txBody>
          <a:bodyPr/>
          <a:lstStyle/>
          <a:p>
            <a:r>
              <a:rPr lang="de-DE" dirty="0"/>
              <a:t>Zusammenfassung und Q&amp;A</a:t>
            </a:r>
          </a:p>
        </p:txBody>
      </p:sp>
      <p:sp>
        <p:nvSpPr>
          <p:cNvPr id="3" name="Fußzeilenplatzhalter 2">
            <a:extLst>
              <a:ext uri="{FF2B5EF4-FFF2-40B4-BE49-F238E27FC236}">
                <a16:creationId xmlns:a16="http://schemas.microsoft.com/office/drawing/2014/main" id="{ED28F317-8C69-443F-1D0F-569BCEBF5504}"/>
              </a:ext>
            </a:extLst>
          </p:cNvPr>
          <p:cNvSpPr>
            <a:spLocks noGrp="1"/>
          </p:cNvSpPr>
          <p:nvPr>
            <p:ph type="ftr" sz="quarter" idx="10"/>
          </p:nvPr>
        </p:nvSpPr>
        <p:spPr>
          <a:xfrm>
            <a:off x="110841" y="309034"/>
            <a:ext cx="413319" cy="5874808"/>
          </a:xfrm>
        </p:spPr>
        <p:txBody>
          <a:bodyPr/>
          <a:lstStyle/>
          <a:p>
            <a:r>
              <a:rPr lang="de-DE" dirty="0"/>
              <a:t>WAS IST DAS MASTER FILE TABLE UND WAS HAT DAS MIT DEM NTFS DATEISYSTEM ZU TUN?</a:t>
            </a:r>
            <a:endParaRPr lang="en-ID" dirty="0"/>
          </a:p>
        </p:txBody>
      </p:sp>
      <p:sp>
        <p:nvSpPr>
          <p:cNvPr id="4" name="Foliennummernplatzhalter 3">
            <a:extLst>
              <a:ext uri="{FF2B5EF4-FFF2-40B4-BE49-F238E27FC236}">
                <a16:creationId xmlns:a16="http://schemas.microsoft.com/office/drawing/2014/main" id="{E1EFFD20-B5DA-BF16-3B56-932A49664201}"/>
              </a:ext>
            </a:extLst>
          </p:cNvPr>
          <p:cNvSpPr>
            <a:spLocks noGrp="1"/>
          </p:cNvSpPr>
          <p:nvPr>
            <p:ph type="sldNum" sz="quarter" idx="11"/>
          </p:nvPr>
        </p:nvSpPr>
        <p:spPr/>
        <p:txBody>
          <a:bodyPr/>
          <a:lstStyle/>
          <a:p>
            <a:fld id="{F5342A4C-1D06-4798-B51F-D5804CA03D28}" type="slidenum">
              <a:rPr lang="en-ID" smtClean="0"/>
              <a:pPr/>
              <a:t>15</a:t>
            </a:fld>
            <a:endParaRPr lang="en-ID" dirty="0"/>
          </a:p>
        </p:txBody>
      </p:sp>
      <p:pic>
        <p:nvPicPr>
          <p:cNvPr id="9" name="Bildplatzhalter 8">
            <a:extLst>
              <a:ext uri="{FF2B5EF4-FFF2-40B4-BE49-F238E27FC236}">
                <a16:creationId xmlns:a16="http://schemas.microsoft.com/office/drawing/2014/main" id="{4AE3CE6D-F9C5-8058-D38E-0DBD8759FF9A}"/>
              </a:ext>
            </a:extLst>
          </p:cNvPr>
          <p:cNvPicPr>
            <a:picLocks noGrp="1" noChangeAspect="1"/>
          </p:cNvPicPr>
          <p:nvPr>
            <p:ph type="pic" sz="quarter" idx="12"/>
          </p:nvPr>
        </p:nvPicPr>
        <p:blipFill>
          <a:blip r:embed="rId2"/>
          <a:srcRect t="30452" b="30452"/>
          <a:stretch>
            <a:fillRect/>
          </a:stretch>
        </p:blipFill>
        <p:spPr/>
      </p:pic>
      <p:sp>
        <p:nvSpPr>
          <p:cNvPr id="6" name="Textplatzhalter 5">
            <a:extLst>
              <a:ext uri="{FF2B5EF4-FFF2-40B4-BE49-F238E27FC236}">
                <a16:creationId xmlns:a16="http://schemas.microsoft.com/office/drawing/2014/main" id="{DD20BF52-EC07-8535-9E0B-EBE2A2C4C7E7}"/>
              </a:ext>
            </a:extLst>
          </p:cNvPr>
          <p:cNvSpPr>
            <a:spLocks noGrp="1"/>
          </p:cNvSpPr>
          <p:nvPr>
            <p:ph type="body" sz="quarter" idx="15"/>
          </p:nvPr>
        </p:nvSpPr>
        <p:spPr/>
        <p:txBody>
          <a:bodyPr/>
          <a:lstStyle/>
          <a:p>
            <a:r>
              <a:rPr lang="de-DE"/>
              <a:t>Zusammenfassung der wichtigsten Punkte zur MFT und deren Rolle im NTFS-Dateisystem. Einladung an das Publikum, Fragen zu stellen und Unklarheiten zu klären.</a:t>
            </a:r>
          </a:p>
        </p:txBody>
      </p:sp>
      <p:sp>
        <p:nvSpPr>
          <p:cNvPr id="7" name="Textplatzhalter 6">
            <a:extLst>
              <a:ext uri="{FF2B5EF4-FFF2-40B4-BE49-F238E27FC236}">
                <a16:creationId xmlns:a16="http://schemas.microsoft.com/office/drawing/2014/main" id="{BE924025-4F29-6EF2-F007-71B5BAEC7D94}"/>
              </a:ext>
            </a:extLst>
          </p:cNvPr>
          <p:cNvSpPr>
            <a:spLocks noGrp="1"/>
          </p:cNvSpPr>
          <p:nvPr>
            <p:ph type="body" sz="quarter" idx="16"/>
          </p:nvPr>
        </p:nvSpPr>
        <p:spPr/>
        <p:txBody>
          <a:bodyPr/>
          <a:lstStyle/>
          <a:p>
            <a:r>
              <a:rPr lang="de-DE"/>
              <a:t>Schlüsselpunkte &amp; Fragen</a:t>
            </a:r>
          </a:p>
        </p:txBody>
      </p:sp>
      <p:pic>
        <p:nvPicPr>
          <p:cNvPr id="10" name="Bildplatzhalter 9">
            <a:extLst>
              <a:ext uri="{FF2B5EF4-FFF2-40B4-BE49-F238E27FC236}">
                <a16:creationId xmlns:a16="http://schemas.microsoft.com/office/drawing/2014/main" id="{72C4E96C-0467-2C7C-ED05-E695D2DC1ECF}"/>
              </a:ext>
            </a:extLst>
          </p:cNvPr>
          <p:cNvPicPr>
            <a:picLocks noGrp="1" noChangeAspect="1"/>
          </p:cNvPicPr>
          <p:nvPr>
            <p:ph type="pic" sz="quarter" idx="17"/>
          </p:nvPr>
        </p:nvPicPr>
        <p:blipFill>
          <a:blip r:embed="rId3"/>
          <a:srcRect t="28455" b="28455"/>
          <a:stretch>
            <a:fillRect/>
          </a:stretch>
        </p:blipFill>
        <p:spPr/>
      </p:pic>
    </p:spTree>
    <p:extLst>
      <p:ext uri="{BB962C8B-B14F-4D97-AF65-F5344CB8AC3E}">
        <p14:creationId xmlns:p14="http://schemas.microsoft.com/office/powerpoint/2010/main" val="8993975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Blanche">
  <a:themeElements>
    <a:clrScheme name="SevenBox's Tone White">
      <a:dk1>
        <a:srgbClr val="232220"/>
      </a:dk1>
      <a:lt1>
        <a:srgbClr val="FFFFFF"/>
      </a:lt1>
      <a:dk2>
        <a:srgbClr val="232220"/>
      </a:dk2>
      <a:lt2>
        <a:srgbClr val="FFFFFF"/>
      </a:lt2>
      <a:accent1>
        <a:srgbClr val="A06C55"/>
      </a:accent1>
      <a:accent2>
        <a:srgbClr val="B68268"/>
      </a:accent2>
      <a:accent3>
        <a:srgbClr val="DB9D84"/>
      </a:accent3>
      <a:accent4>
        <a:srgbClr val="F3AF98"/>
      </a:accent4>
      <a:accent5>
        <a:srgbClr val="EFBBB8"/>
      </a:accent5>
      <a:accent6>
        <a:srgbClr val="E59E9C"/>
      </a:accent6>
      <a:hlink>
        <a:srgbClr val="5B9BD5"/>
      </a:hlink>
      <a:folHlink>
        <a:srgbClr val="70AD47"/>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D18F6B6-37DA-458F-9203-B7C171DB1002}">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removed="0"/>
</clbl:labelList>
</file>

<file path=docProps/app.xml><?xml version="1.0" encoding="utf-8"?>
<Properties xmlns="http://schemas.openxmlformats.org/officeDocument/2006/extended-properties" xmlns:vt="http://schemas.openxmlformats.org/officeDocument/2006/docPropsVTypes">
  <TotalTime>0</TotalTime>
  <Words>1173</Words>
  <Application>Microsoft Office PowerPoint</Application>
  <PresentationFormat>Breitbild</PresentationFormat>
  <Paragraphs>113</Paragraphs>
  <Slides>15</Slides>
  <Notes>2</Notes>
  <HiddenSlides>0</HiddenSlides>
  <MMClips>0</MMClips>
  <ScaleCrop>false</ScaleCrop>
  <HeadingPairs>
    <vt:vector size="6" baseType="variant">
      <vt:variant>
        <vt:lpstr>Verwendete Schriftarten</vt:lpstr>
      </vt:variant>
      <vt:variant>
        <vt:i4>9</vt:i4>
      </vt:variant>
      <vt:variant>
        <vt:lpstr>Design</vt:lpstr>
      </vt:variant>
      <vt:variant>
        <vt:i4>3</vt:i4>
      </vt:variant>
      <vt:variant>
        <vt:lpstr>Folientitel</vt:lpstr>
      </vt:variant>
      <vt:variant>
        <vt:i4>15</vt:i4>
      </vt:variant>
    </vt:vector>
  </HeadingPairs>
  <TitlesOfParts>
    <vt:vector size="27" baseType="lpstr">
      <vt:lpstr>Aptos</vt:lpstr>
      <vt:lpstr>Aptos Display</vt:lpstr>
      <vt:lpstr>Arial</vt:lpstr>
      <vt:lpstr>Calibri</vt:lpstr>
      <vt:lpstr>Montserrat</vt:lpstr>
      <vt:lpstr>Montserrat Bold</vt:lpstr>
      <vt:lpstr>Montserrat ExtraBold</vt:lpstr>
      <vt:lpstr>Open Sans</vt:lpstr>
      <vt:lpstr>Roboto</vt:lpstr>
      <vt:lpstr>Office</vt:lpstr>
      <vt:lpstr>Drift</vt:lpstr>
      <vt:lpstr>Blanche</vt:lpstr>
      <vt:lpstr>WAS IST DIE MASTERDATEITABELLE UND WAS HAT DIE MIT DEM NTFS DATEISYSTEM ZU TUN?</vt:lpstr>
      <vt:lpstr>Einführung in NTFS</vt:lpstr>
      <vt:lpstr>Grundlagen des MFT</vt:lpstr>
      <vt:lpstr>Struktur des MFT</vt:lpstr>
      <vt:lpstr>MFT-Einträge</vt:lpstr>
      <vt:lpstr>Vorteile der MFT</vt:lpstr>
      <vt:lpstr>PowerPoint-Präsentation</vt:lpstr>
      <vt:lpstr>MFT und Dateiverwaltung</vt:lpstr>
      <vt:lpstr>MFT und Leistung</vt:lpstr>
      <vt:lpstr>Vergleich mit anderen Dateisystemen</vt:lpstr>
      <vt:lpstr>PowerPoint-Präsentation</vt:lpstr>
      <vt:lpstr>Schutz und Wiederherstellung</vt:lpstr>
      <vt:lpstr>MFT-Optimierung</vt:lpstr>
      <vt:lpstr>Zukunft der MFT</vt:lpstr>
      <vt:lpstr>Zusammenfassung und 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2024-08-19T18:03:06Z</dcterms:created>
  <dcterms:modified xsi:type="dcterms:W3CDTF">2024-08-20T18:01:51Z</dcterms:modified>
</cp:coreProperties>
</file>