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8"/>
  </p:notesMasterIdLst>
  <p:sldIdLst>
    <p:sldId id="259" r:id="rId3"/>
    <p:sldId id="260" r:id="rId4"/>
    <p:sldId id="261" r:id="rId5"/>
    <p:sldId id="262" r:id="rId6"/>
    <p:sldId id="263" r:id="rId7"/>
    <p:sldId id="264" r:id="rId8"/>
    <p:sldId id="265" r:id="rId9"/>
    <p:sldId id="266" r:id="rId10"/>
    <p:sldId id="267" r:id="rId11"/>
    <p:sldId id="256" r:id="rId12"/>
    <p:sldId id="268" r:id="rId13"/>
    <p:sldId id="269" r:id="rId14"/>
    <p:sldId id="270" r:id="rId15"/>
    <p:sldId id="271" r:id="rId16"/>
    <p:sldId id="272"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28BD6A0E-2800-4018-9B29-5F37F35DA010}"/>
    <pc:docChg chg="modSld">
      <pc:chgData name="Jörn Walter" userId="fbb3fe80-3616-468d-a4ce-7666e7f1ce7e" providerId="ADAL" clId="{28BD6A0E-2800-4018-9B29-5F37F35DA010}" dt="2024-08-08T18:45:50.452" v="18" actId="14100"/>
      <pc:docMkLst>
        <pc:docMk/>
      </pc:docMkLst>
      <pc:sldChg chg="modSp mod">
        <pc:chgData name="Jörn Walter" userId="fbb3fe80-3616-468d-a4ce-7666e7f1ce7e" providerId="ADAL" clId="{28BD6A0E-2800-4018-9B29-5F37F35DA010}" dt="2024-08-08T18:45:50.452" v="18" actId="14100"/>
        <pc:sldMkLst>
          <pc:docMk/>
          <pc:sldMk cId="801646715" sldId="259"/>
        </pc:sldMkLst>
        <pc:spChg chg="mod">
          <ac:chgData name="Jörn Walter" userId="fbb3fe80-3616-468d-a4ce-7666e7f1ce7e" providerId="ADAL" clId="{28BD6A0E-2800-4018-9B29-5F37F35DA010}" dt="2024-08-08T18:45:50.452" v="18" actId="14100"/>
          <ac:spMkLst>
            <pc:docMk/>
            <pc:sldMk cId="801646715" sldId="259"/>
            <ac:spMk id="3" creationId="{EFAE6FB3-C75C-CB81-E565-57409D710736}"/>
          </ac:spMkLst>
        </pc:spChg>
        <pc:spChg chg="mod">
          <ac:chgData name="Jörn Walter" userId="fbb3fe80-3616-468d-a4ce-7666e7f1ce7e" providerId="ADAL" clId="{28BD6A0E-2800-4018-9B29-5F37F35DA010}" dt="2024-08-08T18:43:22.050" v="0" actId="404"/>
          <ac:spMkLst>
            <pc:docMk/>
            <pc:sldMk cId="801646715" sldId="259"/>
            <ac:spMk id="5" creationId="{93EDC587-F10B-50CB-7BC4-8A25EAC71F87}"/>
          </ac:spMkLst>
        </pc:spChg>
      </pc:sldChg>
      <pc:sldChg chg="modSp mod">
        <pc:chgData name="Jörn Walter" userId="fbb3fe80-3616-468d-a4ce-7666e7f1ce7e" providerId="ADAL" clId="{28BD6A0E-2800-4018-9B29-5F37F35DA010}" dt="2024-08-08T18:44:09.751" v="2" actId="14100"/>
        <pc:sldMkLst>
          <pc:docMk/>
          <pc:sldMk cId="3859542303" sldId="260"/>
        </pc:sldMkLst>
        <pc:spChg chg="mod">
          <ac:chgData name="Jörn Walter" userId="fbb3fe80-3616-468d-a4ce-7666e7f1ce7e" providerId="ADAL" clId="{28BD6A0E-2800-4018-9B29-5F37F35DA010}" dt="2024-08-08T18:44:09.751" v="2" actId="14100"/>
          <ac:spMkLst>
            <pc:docMk/>
            <pc:sldMk cId="3859542303" sldId="260"/>
            <ac:spMk id="3" creationId="{0E8BB89F-D57D-8BE4-499F-39826C0098C9}"/>
          </ac:spMkLst>
        </pc:spChg>
      </pc:sldChg>
      <pc:sldChg chg="modSp mod">
        <pc:chgData name="Jörn Walter" userId="fbb3fe80-3616-468d-a4ce-7666e7f1ce7e" providerId="ADAL" clId="{28BD6A0E-2800-4018-9B29-5F37F35DA010}" dt="2024-08-08T18:44:25.877" v="5" actId="14100"/>
        <pc:sldMkLst>
          <pc:docMk/>
          <pc:sldMk cId="723404537" sldId="261"/>
        </pc:sldMkLst>
        <pc:spChg chg="mod">
          <ac:chgData name="Jörn Walter" userId="fbb3fe80-3616-468d-a4ce-7666e7f1ce7e" providerId="ADAL" clId="{28BD6A0E-2800-4018-9B29-5F37F35DA010}" dt="2024-08-08T18:44:25.877" v="5" actId="14100"/>
          <ac:spMkLst>
            <pc:docMk/>
            <pc:sldMk cId="723404537" sldId="261"/>
            <ac:spMk id="3" creationId="{F113713B-8182-B61A-5069-BB3955C25D40}"/>
          </ac:spMkLst>
        </pc:spChg>
      </pc:sldChg>
      <pc:sldChg chg="modSp mod">
        <pc:chgData name="Jörn Walter" userId="fbb3fe80-3616-468d-a4ce-7666e7f1ce7e" providerId="ADAL" clId="{28BD6A0E-2800-4018-9B29-5F37F35DA010}" dt="2024-08-08T18:44:31.427" v="6" actId="14100"/>
        <pc:sldMkLst>
          <pc:docMk/>
          <pc:sldMk cId="843666728" sldId="262"/>
        </pc:sldMkLst>
        <pc:spChg chg="mod">
          <ac:chgData name="Jörn Walter" userId="fbb3fe80-3616-468d-a4ce-7666e7f1ce7e" providerId="ADAL" clId="{28BD6A0E-2800-4018-9B29-5F37F35DA010}" dt="2024-08-08T18:44:31.427" v="6" actId="14100"/>
          <ac:spMkLst>
            <pc:docMk/>
            <pc:sldMk cId="843666728" sldId="262"/>
            <ac:spMk id="3" creationId="{1B6F4867-A764-A4BC-5241-4DD2DCB7B859}"/>
          </ac:spMkLst>
        </pc:spChg>
      </pc:sldChg>
      <pc:sldChg chg="modSp mod">
        <pc:chgData name="Jörn Walter" userId="fbb3fe80-3616-468d-a4ce-7666e7f1ce7e" providerId="ADAL" clId="{28BD6A0E-2800-4018-9B29-5F37F35DA010}" dt="2024-08-08T18:44:37.060" v="7" actId="14100"/>
        <pc:sldMkLst>
          <pc:docMk/>
          <pc:sldMk cId="213790180" sldId="263"/>
        </pc:sldMkLst>
        <pc:spChg chg="mod">
          <ac:chgData name="Jörn Walter" userId="fbb3fe80-3616-468d-a4ce-7666e7f1ce7e" providerId="ADAL" clId="{28BD6A0E-2800-4018-9B29-5F37F35DA010}" dt="2024-08-08T18:44:37.060" v="7" actId="14100"/>
          <ac:spMkLst>
            <pc:docMk/>
            <pc:sldMk cId="213790180" sldId="263"/>
            <ac:spMk id="3" creationId="{0C64BD67-BD37-3A78-583E-E1F6FE1D0425}"/>
          </ac:spMkLst>
        </pc:spChg>
      </pc:sldChg>
      <pc:sldChg chg="modSp mod">
        <pc:chgData name="Jörn Walter" userId="fbb3fe80-3616-468d-a4ce-7666e7f1ce7e" providerId="ADAL" clId="{28BD6A0E-2800-4018-9B29-5F37F35DA010}" dt="2024-08-08T18:44:43.241" v="8" actId="14100"/>
        <pc:sldMkLst>
          <pc:docMk/>
          <pc:sldMk cId="3063604738" sldId="264"/>
        </pc:sldMkLst>
        <pc:spChg chg="mod">
          <ac:chgData name="Jörn Walter" userId="fbb3fe80-3616-468d-a4ce-7666e7f1ce7e" providerId="ADAL" clId="{28BD6A0E-2800-4018-9B29-5F37F35DA010}" dt="2024-08-08T18:44:43.241" v="8" actId="14100"/>
          <ac:spMkLst>
            <pc:docMk/>
            <pc:sldMk cId="3063604738" sldId="264"/>
            <ac:spMk id="3" creationId="{C931702F-C613-2DB5-64A7-F51F92BA923A}"/>
          </ac:spMkLst>
        </pc:spChg>
      </pc:sldChg>
      <pc:sldChg chg="modSp mod">
        <pc:chgData name="Jörn Walter" userId="fbb3fe80-3616-468d-a4ce-7666e7f1ce7e" providerId="ADAL" clId="{28BD6A0E-2800-4018-9B29-5F37F35DA010}" dt="2024-08-08T18:43:57.175" v="1" actId="14100"/>
        <pc:sldMkLst>
          <pc:docMk/>
          <pc:sldMk cId="3720836825" sldId="265"/>
        </pc:sldMkLst>
        <pc:spChg chg="mod">
          <ac:chgData name="Jörn Walter" userId="fbb3fe80-3616-468d-a4ce-7666e7f1ce7e" providerId="ADAL" clId="{28BD6A0E-2800-4018-9B29-5F37F35DA010}" dt="2024-08-08T18:43:57.175" v="1" actId="14100"/>
          <ac:spMkLst>
            <pc:docMk/>
            <pc:sldMk cId="3720836825" sldId="265"/>
            <ac:spMk id="3" creationId="{8D93A22A-19CB-2615-4E78-63E0B295FDCB}"/>
          </ac:spMkLst>
        </pc:spChg>
      </pc:sldChg>
      <pc:sldChg chg="modSp mod">
        <pc:chgData name="Jörn Walter" userId="fbb3fe80-3616-468d-a4ce-7666e7f1ce7e" providerId="ADAL" clId="{28BD6A0E-2800-4018-9B29-5F37F35DA010}" dt="2024-08-08T18:44:50.419" v="9" actId="14100"/>
        <pc:sldMkLst>
          <pc:docMk/>
          <pc:sldMk cId="2597298330" sldId="266"/>
        </pc:sldMkLst>
        <pc:spChg chg="mod">
          <ac:chgData name="Jörn Walter" userId="fbb3fe80-3616-468d-a4ce-7666e7f1ce7e" providerId="ADAL" clId="{28BD6A0E-2800-4018-9B29-5F37F35DA010}" dt="2024-08-08T18:44:50.419" v="9" actId="14100"/>
          <ac:spMkLst>
            <pc:docMk/>
            <pc:sldMk cId="2597298330" sldId="266"/>
            <ac:spMk id="3" creationId="{CEFC7D6E-3F7B-FCB9-96F3-AED0BC85415E}"/>
          </ac:spMkLst>
        </pc:spChg>
      </pc:sldChg>
      <pc:sldChg chg="modSp mod">
        <pc:chgData name="Jörn Walter" userId="fbb3fe80-3616-468d-a4ce-7666e7f1ce7e" providerId="ADAL" clId="{28BD6A0E-2800-4018-9B29-5F37F35DA010}" dt="2024-08-08T18:44:55.264" v="10" actId="14100"/>
        <pc:sldMkLst>
          <pc:docMk/>
          <pc:sldMk cId="1349473112" sldId="267"/>
        </pc:sldMkLst>
        <pc:spChg chg="mod">
          <ac:chgData name="Jörn Walter" userId="fbb3fe80-3616-468d-a4ce-7666e7f1ce7e" providerId="ADAL" clId="{28BD6A0E-2800-4018-9B29-5F37F35DA010}" dt="2024-08-08T18:44:55.264" v="10" actId="14100"/>
          <ac:spMkLst>
            <pc:docMk/>
            <pc:sldMk cId="1349473112" sldId="267"/>
            <ac:spMk id="3" creationId="{1974E0FD-3BE1-F1CE-16E9-17FD244966B3}"/>
          </ac:spMkLst>
        </pc:spChg>
      </pc:sldChg>
      <pc:sldChg chg="modSp mod">
        <pc:chgData name="Jörn Walter" userId="fbb3fe80-3616-468d-a4ce-7666e7f1ce7e" providerId="ADAL" clId="{28BD6A0E-2800-4018-9B29-5F37F35DA010}" dt="2024-08-08T18:45:03.936" v="11" actId="14100"/>
        <pc:sldMkLst>
          <pc:docMk/>
          <pc:sldMk cId="186022355" sldId="268"/>
        </pc:sldMkLst>
        <pc:spChg chg="mod">
          <ac:chgData name="Jörn Walter" userId="fbb3fe80-3616-468d-a4ce-7666e7f1ce7e" providerId="ADAL" clId="{28BD6A0E-2800-4018-9B29-5F37F35DA010}" dt="2024-08-08T18:45:03.936" v="11" actId="14100"/>
          <ac:spMkLst>
            <pc:docMk/>
            <pc:sldMk cId="186022355" sldId="268"/>
            <ac:spMk id="3" creationId="{9A3B98AE-A19B-983F-520B-88673BA9D88D}"/>
          </ac:spMkLst>
        </pc:spChg>
      </pc:sldChg>
      <pc:sldChg chg="modSp mod">
        <pc:chgData name="Jörn Walter" userId="fbb3fe80-3616-468d-a4ce-7666e7f1ce7e" providerId="ADAL" clId="{28BD6A0E-2800-4018-9B29-5F37F35DA010}" dt="2024-08-08T18:45:08.113" v="12" actId="14100"/>
        <pc:sldMkLst>
          <pc:docMk/>
          <pc:sldMk cId="194170425" sldId="269"/>
        </pc:sldMkLst>
        <pc:spChg chg="mod">
          <ac:chgData name="Jörn Walter" userId="fbb3fe80-3616-468d-a4ce-7666e7f1ce7e" providerId="ADAL" clId="{28BD6A0E-2800-4018-9B29-5F37F35DA010}" dt="2024-08-08T18:45:08.113" v="12" actId="14100"/>
          <ac:spMkLst>
            <pc:docMk/>
            <pc:sldMk cId="194170425" sldId="269"/>
            <ac:spMk id="3" creationId="{FF4D3833-E2C5-9F75-C201-056AA441812A}"/>
          </ac:spMkLst>
        </pc:spChg>
      </pc:sldChg>
      <pc:sldChg chg="modSp mod">
        <pc:chgData name="Jörn Walter" userId="fbb3fe80-3616-468d-a4ce-7666e7f1ce7e" providerId="ADAL" clId="{28BD6A0E-2800-4018-9B29-5F37F35DA010}" dt="2024-08-08T18:45:12.283" v="13" actId="14100"/>
        <pc:sldMkLst>
          <pc:docMk/>
          <pc:sldMk cId="2800130746" sldId="270"/>
        </pc:sldMkLst>
        <pc:spChg chg="mod">
          <ac:chgData name="Jörn Walter" userId="fbb3fe80-3616-468d-a4ce-7666e7f1ce7e" providerId="ADAL" clId="{28BD6A0E-2800-4018-9B29-5F37F35DA010}" dt="2024-08-08T18:45:12.283" v="13" actId="14100"/>
          <ac:spMkLst>
            <pc:docMk/>
            <pc:sldMk cId="2800130746" sldId="270"/>
            <ac:spMk id="3" creationId="{224DAE04-6E8F-0E34-BA61-637E96F13EDD}"/>
          </ac:spMkLst>
        </pc:spChg>
      </pc:sldChg>
      <pc:sldChg chg="modSp mod">
        <pc:chgData name="Jörn Walter" userId="fbb3fe80-3616-468d-a4ce-7666e7f1ce7e" providerId="ADAL" clId="{28BD6A0E-2800-4018-9B29-5F37F35DA010}" dt="2024-08-08T18:45:18.313" v="14" actId="14100"/>
        <pc:sldMkLst>
          <pc:docMk/>
          <pc:sldMk cId="2902796288" sldId="271"/>
        </pc:sldMkLst>
        <pc:spChg chg="mod">
          <ac:chgData name="Jörn Walter" userId="fbb3fe80-3616-468d-a4ce-7666e7f1ce7e" providerId="ADAL" clId="{28BD6A0E-2800-4018-9B29-5F37F35DA010}" dt="2024-08-08T18:45:18.313" v="14" actId="14100"/>
          <ac:spMkLst>
            <pc:docMk/>
            <pc:sldMk cId="2902796288" sldId="271"/>
            <ac:spMk id="3" creationId="{8FF27830-8674-57E9-AC6E-2A5D88E2EFF4}"/>
          </ac:spMkLst>
        </pc:spChg>
      </pc:sldChg>
      <pc:sldChg chg="modSp mod">
        <pc:chgData name="Jörn Walter" userId="fbb3fe80-3616-468d-a4ce-7666e7f1ce7e" providerId="ADAL" clId="{28BD6A0E-2800-4018-9B29-5F37F35DA010}" dt="2024-08-08T18:45:22.453" v="15" actId="14100"/>
        <pc:sldMkLst>
          <pc:docMk/>
          <pc:sldMk cId="1648315640" sldId="272"/>
        </pc:sldMkLst>
        <pc:spChg chg="mod">
          <ac:chgData name="Jörn Walter" userId="fbb3fe80-3616-468d-a4ce-7666e7f1ce7e" providerId="ADAL" clId="{28BD6A0E-2800-4018-9B29-5F37F35DA010}" dt="2024-08-08T18:45:22.453" v="15" actId="14100"/>
          <ac:spMkLst>
            <pc:docMk/>
            <pc:sldMk cId="1648315640" sldId="272"/>
            <ac:spMk id="3" creationId="{1A7753A0-2043-A1C9-94B2-A05457C53E7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DCBD7E-2B15-4769-8B13-ADA071664B5A}" type="datetimeFigureOut">
              <a:rPr lang="de-DE" smtClean="0"/>
              <a:t>08.08.2024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4AC03-1184-4B8C-A6FD-245646AD7D18}" type="slidenum">
              <a:rPr lang="de-DE" smtClean="0"/>
              <a:t>‹Nr.›</a:t>
            </a:fld>
            <a:endParaRPr lang="de-DE"/>
          </a:p>
        </p:txBody>
      </p:sp>
    </p:spTree>
    <p:extLst>
      <p:ext uri="{BB962C8B-B14F-4D97-AF65-F5344CB8AC3E}">
        <p14:creationId xmlns:p14="http://schemas.microsoft.com/office/powerpoint/2010/main" val="462041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44600F-F02E-41BE-C615-35D812A7AB3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A22ADDF-A88B-1E4D-53F3-7E3E07E0E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1D3020A-04D1-686B-87DE-63FA45AE443A}"/>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9B8C7FC4-44D0-4F94-8656-54A01B1B290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E837706-A17E-F03B-D63A-4BD030638108}"/>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52009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547104-9D93-0120-69B7-5EF0F13B3A7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17AE567-5A62-7079-9CDB-02901095F15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6E0A4F-12A5-50C0-21FB-FA7B6A8FEB73}"/>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2CFA7DF7-8234-B2ED-30C0-E265C797BD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39CF78B-3B33-3EE7-F7FA-E9379BB5ADC4}"/>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3107916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5755E-73D0-CF13-A147-53498A3612F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DD7786C-D06E-D16F-E46A-E7BFE56CF7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A7D2110-9F42-6EC0-4555-71A5BF0AE8F6}"/>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959987E4-AE36-C481-3916-03CC78C65AF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CFD1D0D-871A-699C-2351-DC11F0C7CEAC}"/>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63684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1EBD6E-07CD-9811-141A-A6D7134B992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A8B49-A8B0-0807-B2ED-AB8ABAD7D51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1F4E79D-E086-4BC0-E1E9-A933D2C4AB3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ABEA109-84DF-D8F1-9E52-D69F26F784E9}"/>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6" name="Fußzeilenplatzhalter 5">
            <a:extLst>
              <a:ext uri="{FF2B5EF4-FFF2-40B4-BE49-F238E27FC236}">
                <a16:creationId xmlns:a16="http://schemas.microsoft.com/office/drawing/2014/main" id="{CEAB8FCB-2318-9CF2-FA5C-ADE408643FF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24133C-53B4-8027-07B5-46FBB4EC581A}"/>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148505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D00FF-0792-253E-CEB2-FBDA8099D0F6}"/>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9121999-7632-9FAA-9B76-65FB646786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D2572C5-35A4-C40E-DF32-D6C4FBAE4D7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281FE8B-1CAD-FA1F-3370-BD5B3BD61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5A6C39D-3385-1635-572C-81DDFA7212B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6DB25E8-1B54-6BCA-BC4C-7B6D72BAF839}"/>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8" name="Fußzeilenplatzhalter 7">
            <a:extLst>
              <a:ext uri="{FF2B5EF4-FFF2-40B4-BE49-F238E27FC236}">
                <a16:creationId xmlns:a16="http://schemas.microsoft.com/office/drawing/2014/main" id="{3CF75E3C-55FA-8D0F-C389-05BA6DB0AB5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1864D9A-6B49-551E-6660-1171BE340A44}"/>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357740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7F553B-6D05-47B1-F499-23BA9E7185D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6529AE2-67BD-AA45-FD7B-075F5F2DAD62}"/>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4" name="Fußzeilenplatzhalter 3">
            <a:extLst>
              <a:ext uri="{FF2B5EF4-FFF2-40B4-BE49-F238E27FC236}">
                <a16:creationId xmlns:a16="http://schemas.microsoft.com/office/drawing/2014/main" id="{E9919B99-908E-7424-BB9C-96D31F8A1DE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CF6C582-AA15-9699-F076-EDEC51ECF1BF}"/>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315471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6BA305B-DE58-01C1-956C-9894A4647466}"/>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3" name="Fußzeilenplatzhalter 2">
            <a:extLst>
              <a:ext uri="{FF2B5EF4-FFF2-40B4-BE49-F238E27FC236}">
                <a16:creationId xmlns:a16="http://schemas.microsoft.com/office/drawing/2014/main" id="{AD9D7B27-811B-3657-3842-A088E432DB1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E7D388D-7225-C857-DD05-E924602E855B}"/>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44417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13E28A-2462-C976-FBF1-F8AC83AE713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CEFEEBA-15B1-377F-C9FE-FDC7879158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E75335E-2684-AFD9-C2B8-331D340CC6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E41C135-3270-28AC-7B58-4C4BC22C7B63}"/>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6" name="Fußzeilenplatzhalter 5">
            <a:extLst>
              <a:ext uri="{FF2B5EF4-FFF2-40B4-BE49-F238E27FC236}">
                <a16:creationId xmlns:a16="http://schemas.microsoft.com/office/drawing/2014/main" id="{347B4745-1DB5-6D02-E822-BD2FA619FC4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0FE5751-160D-8225-8036-B2E19B9D8453}"/>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156713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9E5A6-05FB-5344-3FC2-463E746DC6C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DF0048B-AF8F-89E0-40A2-D887FBEE5A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567E3AF-10AF-DDBB-A862-4E6DA06D8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CCA82CD-B5D3-44AF-1E1A-DF98C47C431C}"/>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6" name="Fußzeilenplatzhalter 5">
            <a:extLst>
              <a:ext uri="{FF2B5EF4-FFF2-40B4-BE49-F238E27FC236}">
                <a16:creationId xmlns:a16="http://schemas.microsoft.com/office/drawing/2014/main" id="{D28D9EBB-CAD3-9A90-D151-9A90AC3713C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F260E21-33FC-DC2F-CCC3-ED2F89DBA4FA}"/>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6792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F7A4F-C5C7-33E4-239F-5F91E9A3172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E5F73FA-C04D-B70D-63C0-37689F23734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34F68D-2C3B-25BC-6794-DD68F2B3686A}"/>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80AC262B-8091-910B-3E13-CDC98B5B935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D51B1EC-5CF5-B629-320D-1DB22ADAF433}"/>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4054145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97A5487-2CAD-9E84-32C9-7E7ED4DE337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E957ADB-B2DA-92FA-D329-2F548C047E1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B91A59F-24C5-8CB7-AB8F-37704A53C728}"/>
              </a:ext>
            </a:extLst>
          </p:cNvPr>
          <p:cNvSpPr>
            <a:spLocks noGrp="1"/>
          </p:cNvSpPr>
          <p:nvPr>
            <p:ph type="dt" sz="half" idx="10"/>
          </p:nvPr>
        </p:nvSpPr>
        <p:spPr/>
        <p:txBody>
          <a:body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589FA65D-7A41-419F-AFA3-E2CFBED567D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0D42259-B547-E138-6920-26EA2571E3F0}"/>
              </a:ext>
            </a:extLst>
          </p:cNvPr>
          <p:cNvSpPr>
            <a:spLocks noGrp="1"/>
          </p:cNvSpPr>
          <p:nvPr>
            <p:ph type="sldNum" sz="quarter" idx="12"/>
          </p:nvPr>
        </p:nvSpPr>
        <p:spPr/>
        <p:txBody>
          <a:bodyPr/>
          <a:lstStyle/>
          <a:p>
            <a:fld id="{E7DE3D25-0556-49B3-A1C5-41F88B5AA8D9}" type="slidenum">
              <a:rPr lang="de-DE" smtClean="0"/>
              <a:t>‹Nr.›</a:t>
            </a:fld>
            <a:endParaRPr lang="de-DE"/>
          </a:p>
        </p:txBody>
      </p:sp>
    </p:spTree>
    <p:extLst>
      <p:ext uri="{BB962C8B-B14F-4D97-AF65-F5344CB8AC3E}">
        <p14:creationId xmlns:p14="http://schemas.microsoft.com/office/powerpoint/2010/main" val="2214807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3601623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B01F70C-F862-77F4-6215-F55EBF3B4B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64D64C4-0532-1469-50F2-8E893B5527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53B522B-9814-FD80-8AC4-02423BA99E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A33842-4DE3-42B3-86FE-2541C4E3F919}" type="datetimeFigureOut">
              <a:rPr lang="de-DE" smtClean="0"/>
              <a:t>08.08.2024</a:t>
            </a:fld>
            <a:endParaRPr lang="de-DE"/>
          </a:p>
        </p:txBody>
      </p:sp>
      <p:sp>
        <p:nvSpPr>
          <p:cNvPr id="5" name="Fußzeilenplatzhalter 4">
            <a:extLst>
              <a:ext uri="{FF2B5EF4-FFF2-40B4-BE49-F238E27FC236}">
                <a16:creationId xmlns:a16="http://schemas.microsoft.com/office/drawing/2014/main" id="{A4B1366B-FFDC-789E-CE7C-8218295D7D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DE88CACE-60A2-BBD4-4ACD-008A76BEF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DE3D25-0556-49B3-A1C5-41F88B5AA8D9}" type="slidenum">
              <a:rPr lang="de-DE" smtClean="0"/>
              <a:t>‹Nr.›</a:t>
            </a:fld>
            <a:endParaRPr lang="de-DE"/>
          </a:p>
        </p:txBody>
      </p:sp>
    </p:spTree>
    <p:extLst>
      <p:ext uri="{BB962C8B-B14F-4D97-AF65-F5344CB8AC3E}">
        <p14:creationId xmlns:p14="http://schemas.microsoft.com/office/powerpoint/2010/main" val="86401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6.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8960219" cy="2253107"/>
          </a:xfrm>
        </p:spPr>
        <p:txBody>
          <a:bodyPr anchor="t" anchorCtr="0">
            <a:noAutofit/>
          </a:bodyPr>
          <a:lstStyle/>
          <a:p>
            <a:r>
              <a:rPr lang="de-DE" sz="4000" dirty="0"/>
              <a:t>WAS IST EIN DNS SERVER UND EIN DNS RESOLVER? WIE FUNKTIONIERT DIE DNS-AUFLÖSUNG?</a:t>
            </a:r>
            <a:endParaRPr lang="en-GB" sz="4000" dirty="0"/>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a:xfrm rot="16200000">
            <a:off x="8907609" y="3169562"/>
            <a:ext cx="5959184" cy="365125"/>
          </a:xfrm>
        </p:spPr>
        <p:txBody>
          <a:bodyPr/>
          <a:lstStyle/>
          <a:p>
            <a:pPr algn="r"/>
            <a:r>
              <a:rPr lang="de-DE" dirty="0"/>
              <a:t>WAS IST EIN DNS SERVER UND EIN DNS RESOLVER? WIE FUNKTIONIERT DIE DNS-AUFLÖSUNG?</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a:t>NAME: JÖRN WALTER
DATE: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84268A-79E7-6F41-BA22-0DD04CBBD1A8}"/>
              </a:ext>
            </a:extLst>
          </p:cNvPr>
          <p:cNvSpPr>
            <a:spLocks noGrp="1"/>
          </p:cNvSpPr>
          <p:nvPr>
            <p:ph type="title"/>
          </p:nvPr>
        </p:nvSpPr>
        <p:spPr/>
        <p:txBody>
          <a:bodyPr/>
          <a:lstStyle/>
          <a:p>
            <a:r>
              <a:rPr lang="de-DE"/>
              <a:t>EINFÜHRUNG IN DNS</a:t>
            </a:r>
          </a:p>
        </p:txBody>
      </p:sp>
      <p:sp>
        <p:nvSpPr>
          <p:cNvPr id="3" name="Fußzeilenplatzhalter 2">
            <a:extLst>
              <a:ext uri="{FF2B5EF4-FFF2-40B4-BE49-F238E27FC236}">
                <a16:creationId xmlns:a16="http://schemas.microsoft.com/office/drawing/2014/main" id="{0E8BB89F-D57D-8BE4-499F-39826C0098C9}"/>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31D4C893-FEC0-B87E-9754-573489162269}"/>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3A791BD5-2AC0-D431-F089-5C080D0D9A7C}"/>
              </a:ext>
            </a:extLst>
          </p:cNvPr>
          <p:cNvPicPr>
            <a:picLocks noGrp="1" noChangeAspect="1"/>
          </p:cNvPicPr>
          <p:nvPr>
            <p:ph type="pic" sz="quarter" idx="12"/>
          </p:nvPr>
        </p:nvPicPr>
        <p:blipFill>
          <a:blip r:embed="rId2"/>
          <a:srcRect l="22596" r="22596"/>
          <a:stretch>
            <a:fillRect/>
          </a:stretch>
        </p:blipFill>
        <p:spPr/>
      </p:pic>
      <p:sp>
        <p:nvSpPr>
          <p:cNvPr id="6" name="Textplatzhalter 5">
            <a:extLst>
              <a:ext uri="{FF2B5EF4-FFF2-40B4-BE49-F238E27FC236}">
                <a16:creationId xmlns:a16="http://schemas.microsoft.com/office/drawing/2014/main" id="{21773B91-BF0F-0D3A-05A9-37117D1879F6}"/>
              </a:ext>
            </a:extLst>
          </p:cNvPr>
          <p:cNvSpPr>
            <a:spLocks noGrp="1"/>
          </p:cNvSpPr>
          <p:nvPr>
            <p:ph type="body" sz="quarter" idx="13"/>
          </p:nvPr>
        </p:nvSpPr>
        <p:spPr/>
        <p:txBody>
          <a:bodyPr/>
          <a:lstStyle/>
          <a:p>
            <a:r>
              <a:rPr lang="de-DE"/>
              <a:t>Das Domain Name System (DNS) ist ein hierarchisches und dezentrales Namenssystem, das zum Verwalten von Domainnamen im Internet oder in einem privaten Netzwerk verwendet wird. Es wandelt leicht merkbare Domainnamen in IP-Adressen um und ermöglicht es Benutzern, mit Webseiten und Diensten im Internet zu interagieren.</a:t>
            </a:r>
          </a:p>
        </p:txBody>
      </p:sp>
      <p:sp>
        <p:nvSpPr>
          <p:cNvPr id="7" name="Textplatzhalter 6">
            <a:extLst>
              <a:ext uri="{FF2B5EF4-FFF2-40B4-BE49-F238E27FC236}">
                <a16:creationId xmlns:a16="http://schemas.microsoft.com/office/drawing/2014/main" id="{3A5A9E60-F7D2-FB0A-F01E-A4D724C5E7FE}"/>
              </a:ext>
            </a:extLst>
          </p:cNvPr>
          <p:cNvSpPr>
            <a:spLocks noGrp="1"/>
          </p:cNvSpPr>
          <p:nvPr>
            <p:ph type="body" sz="quarter" idx="17"/>
          </p:nvPr>
        </p:nvSpPr>
        <p:spPr/>
        <p:txBody>
          <a:bodyPr/>
          <a:lstStyle/>
          <a:p>
            <a:r>
              <a:rPr lang="de-DE"/>
              <a:t>GRUNDLAGEN DES DNS</a:t>
            </a:r>
          </a:p>
        </p:txBody>
      </p:sp>
    </p:spTree>
    <p:extLst>
      <p:ext uri="{BB962C8B-B14F-4D97-AF65-F5344CB8AC3E}">
        <p14:creationId xmlns:p14="http://schemas.microsoft.com/office/powerpoint/2010/main" val="385954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B9A698-61F8-B390-9F04-7E525877E92A}"/>
              </a:ext>
            </a:extLst>
          </p:cNvPr>
          <p:cNvSpPr>
            <a:spLocks noGrp="1"/>
          </p:cNvSpPr>
          <p:nvPr>
            <p:ph type="title"/>
          </p:nvPr>
        </p:nvSpPr>
        <p:spPr/>
        <p:txBody>
          <a:bodyPr/>
          <a:lstStyle/>
          <a:p>
            <a:r>
              <a:rPr lang="de-DE"/>
              <a:t>DNS-KOMPONENTEN</a:t>
            </a:r>
          </a:p>
        </p:txBody>
      </p:sp>
      <p:sp>
        <p:nvSpPr>
          <p:cNvPr id="3" name="Fußzeilenplatzhalter 2">
            <a:extLst>
              <a:ext uri="{FF2B5EF4-FFF2-40B4-BE49-F238E27FC236}">
                <a16:creationId xmlns:a16="http://schemas.microsoft.com/office/drawing/2014/main" id="{F113713B-8182-B61A-5069-BB3955C25D40}"/>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5C0EBCAC-D8CC-D799-73E5-1EE3B40D2A2E}"/>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1944701C-9E05-3559-5AEB-87D82D5AF505}"/>
              </a:ext>
            </a:extLst>
          </p:cNvPr>
          <p:cNvSpPr>
            <a:spLocks noGrp="1"/>
          </p:cNvSpPr>
          <p:nvPr>
            <p:ph type="body" sz="quarter" idx="13"/>
          </p:nvPr>
        </p:nvSpPr>
        <p:spPr/>
        <p:txBody>
          <a:bodyPr/>
          <a:lstStyle/>
          <a:p>
            <a:r>
              <a:rPr lang="de-DE"/>
              <a:t>DNS-Server sind verantwortlich für die Beantwortung von DNS-Anfragen. Sie speichern und verteilen DNS-Informationen und spielen eine zentrale Rolle im DNS-Auflösungsprozess. Bekannte DNS-Servertypen sind Root-Server, Top-Level-Domain-Server und Authoritative-Server.</a:t>
            </a:r>
          </a:p>
        </p:txBody>
      </p:sp>
      <p:sp>
        <p:nvSpPr>
          <p:cNvPr id="6" name="Textplatzhalter 5">
            <a:extLst>
              <a:ext uri="{FF2B5EF4-FFF2-40B4-BE49-F238E27FC236}">
                <a16:creationId xmlns:a16="http://schemas.microsoft.com/office/drawing/2014/main" id="{BBB67900-EE53-B7AE-F347-7F4EC339AC73}"/>
              </a:ext>
            </a:extLst>
          </p:cNvPr>
          <p:cNvSpPr>
            <a:spLocks noGrp="1"/>
          </p:cNvSpPr>
          <p:nvPr>
            <p:ph type="body" sz="quarter" idx="14"/>
          </p:nvPr>
        </p:nvSpPr>
        <p:spPr/>
        <p:txBody>
          <a:bodyPr/>
          <a:lstStyle/>
          <a:p>
            <a:r>
              <a:rPr lang="de-DE"/>
              <a:t>DNS-Resolver, auch Auflösungsklienten genannt, fungieren als Vermittler zwischen Benutzeranfragen und den DNS-Servern. Sie durchsuchen zwischengespeicherte Daten oder fragen DNS-Server ab, um die benötigten IP-Adressen zu ermitteln.</a:t>
            </a:r>
          </a:p>
        </p:txBody>
      </p:sp>
      <p:sp>
        <p:nvSpPr>
          <p:cNvPr id="7" name="Textplatzhalter 6">
            <a:extLst>
              <a:ext uri="{FF2B5EF4-FFF2-40B4-BE49-F238E27FC236}">
                <a16:creationId xmlns:a16="http://schemas.microsoft.com/office/drawing/2014/main" id="{67C8D2F5-841C-C812-5751-57C515224305}"/>
              </a:ext>
            </a:extLst>
          </p:cNvPr>
          <p:cNvSpPr>
            <a:spLocks noGrp="1"/>
          </p:cNvSpPr>
          <p:nvPr>
            <p:ph type="body" sz="quarter" idx="15"/>
          </p:nvPr>
        </p:nvSpPr>
        <p:spPr/>
        <p:txBody>
          <a:bodyPr/>
          <a:lstStyle/>
          <a:p>
            <a:r>
              <a:rPr lang="de-DE"/>
              <a:t>DNS-SERVER</a:t>
            </a:r>
          </a:p>
        </p:txBody>
      </p:sp>
      <p:sp>
        <p:nvSpPr>
          <p:cNvPr id="8" name="Textplatzhalter 7">
            <a:extLst>
              <a:ext uri="{FF2B5EF4-FFF2-40B4-BE49-F238E27FC236}">
                <a16:creationId xmlns:a16="http://schemas.microsoft.com/office/drawing/2014/main" id="{B9973C84-8E54-AC4A-C62E-ED40FBD579E5}"/>
              </a:ext>
            </a:extLst>
          </p:cNvPr>
          <p:cNvSpPr>
            <a:spLocks noGrp="1"/>
          </p:cNvSpPr>
          <p:nvPr>
            <p:ph type="body" sz="quarter" idx="16"/>
          </p:nvPr>
        </p:nvSpPr>
        <p:spPr/>
        <p:txBody>
          <a:bodyPr/>
          <a:lstStyle/>
          <a:p>
            <a:r>
              <a:rPr lang="de-DE"/>
              <a:t>DNS-RESOLVER</a:t>
            </a:r>
          </a:p>
        </p:txBody>
      </p:sp>
      <p:sp>
        <p:nvSpPr>
          <p:cNvPr id="9" name="Textplatzhalter 8">
            <a:extLst>
              <a:ext uri="{FF2B5EF4-FFF2-40B4-BE49-F238E27FC236}">
                <a16:creationId xmlns:a16="http://schemas.microsoft.com/office/drawing/2014/main" id="{B18E369B-AE7B-0D54-03D0-FF28130B8686}"/>
              </a:ext>
            </a:extLst>
          </p:cNvPr>
          <p:cNvSpPr>
            <a:spLocks noGrp="1"/>
          </p:cNvSpPr>
          <p:nvPr>
            <p:ph type="body" sz="quarter" idx="17"/>
          </p:nvPr>
        </p:nvSpPr>
        <p:spPr/>
        <p:txBody>
          <a:bodyPr/>
          <a:lstStyle/>
          <a:p>
            <a:r>
              <a:rPr lang="de-DE"/>
              <a:t>Eine DNS-Zone ist ein Abschnitt des DNS-Namensraums, der von einem bestimmten DNS-Server verwaltet wird. Jede Zone enthält Datensätze, die Domainnamen zu IP-Adressen zuordnen. Zonen können in kleinere Unterzonen aufgeteilt werden, um die Verwaltung zu erleichtern.</a:t>
            </a:r>
          </a:p>
        </p:txBody>
      </p:sp>
      <p:sp>
        <p:nvSpPr>
          <p:cNvPr id="10" name="Textplatzhalter 9">
            <a:extLst>
              <a:ext uri="{FF2B5EF4-FFF2-40B4-BE49-F238E27FC236}">
                <a16:creationId xmlns:a16="http://schemas.microsoft.com/office/drawing/2014/main" id="{9ADA62A3-6332-4FD0-86E8-D7A6DCC2A9A0}"/>
              </a:ext>
            </a:extLst>
          </p:cNvPr>
          <p:cNvSpPr>
            <a:spLocks noGrp="1"/>
          </p:cNvSpPr>
          <p:nvPr>
            <p:ph type="body" sz="quarter" idx="18"/>
          </p:nvPr>
        </p:nvSpPr>
        <p:spPr/>
        <p:txBody>
          <a:bodyPr/>
          <a:lstStyle/>
          <a:p>
            <a:r>
              <a:rPr lang="de-DE"/>
              <a:t>DNS-ZONEN</a:t>
            </a:r>
          </a:p>
        </p:txBody>
      </p:sp>
    </p:spTree>
    <p:extLst>
      <p:ext uri="{BB962C8B-B14F-4D97-AF65-F5344CB8AC3E}">
        <p14:creationId xmlns:p14="http://schemas.microsoft.com/office/powerpoint/2010/main" val="72340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27E50E-BBF2-2F58-9C72-764CF452234B}"/>
              </a:ext>
            </a:extLst>
          </p:cNvPr>
          <p:cNvSpPr>
            <a:spLocks noGrp="1"/>
          </p:cNvSpPr>
          <p:nvPr>
            <p:ph type="title"/>
          </p:nvPr>
        </p:nvSpPr>
        <p:spPr/>
        <p:txBody>
          <a:bodyPr/>
          <a:lstStyle/>
          <a:p>
            <a:r>
              <a:rPr lang="de-DE"/>
              <a:t>DNS-SERVER</a:t>
            </a:r>
          </a:p>
        </p:txBody>
      </p:sp>
      <p:sp>
        <p:nvSpPr>
          <p:cNvPr id="3" name="Fußzeilenplatzhalter 2">
            <a:extLst>
              <a:ext uri="{FF2B5EF4-FFF2-40B4-BE49-F238E27FC236}">
                <a16:creationId xmlns:a16="http://schemas.microsoft.com/office/drawing/2014/main" id="{1B6F4867-A764-A4BC-5241-4DD2DCB7B859}"/>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2112193A-A40A-CD5F-5876-A552235E2B15}"/>
              </a:ext>
            </a:extLst>
          </p:cNvPr>
          <p:cNvSpPr>
            <a:spLocks noGrp="1"/>
          </p:cNvSpPr>
          <p:nvPr>
            <p:ph type="sldNum" sz="quarter" idx="11"/>
          </p:nvPr>
        </p:nvSpPr>
        <p:spPr/>
        <p:txBody>
          <a:bodyPr/>
          <a:lstStyle/>
          <a:p>
            <a:fld id="{CF6F24BE-8BEB-403A-BDCC-38E201D0662D}" type="slidenum">
              <a:rPr lang="en-ID" smtClean="0"/>
              <a:pPr/>
              <a:t>4</a:t>
            </a:fld>
            <a:endParaRPr lang="en-ID"/>
          </a:p>
        </p:txBody>
      </p:sp>
      <p:pic>
        <p:nvPicPr>
          <p:cNvPr id="11" name="Bildplatzhalter 10">
            <a:extLst>
              <a:ext uri="{FF2B5EF4-FFF2-40B4-BE49-F238E27FC236}">
                <a16:creationId xmlns:a16="http://schemas.microsoft.com/office/drawing/2014/main" id="{717C8999-4C0E-6595-25D2-62193DEA68BF}"/>
              </a:ext>
            </a:extLst>
          </p:cNvPr>
          <p:cNvPicPr>
            <a:picLocks noGrp="1" noChangeAspect="1"/>
          </p:cNvPicPr>
          <p:nvPr>
            <p:ph type="pic" sz="quarter" idx="12"/>
          </p:nvPr>
        </p:nvPicPr>
        <p:blipFill>
          <a:blip r:embed="rId2"/>
          <a:srcRect t="16667" b="16667"/>
          <a:stretch>
            <a:fillRect/>
          </a:stretch>
        </p:blipFill>
        <p:spPr/>
      </p:pic>
      <p:pic>
        <p:nvPicPr>
          <p:cNvPr id="12" name="Bildplatzhalter 11">
            <a:extLst>
              <a:ext uri="{FF2B5EF4-FFF2-40B4-BE49-F238E27FC236}">
                <a16:creationId xmlns:a16="http://schemas.microsoft.com/office/drawing/2014/main" id="{FF34120F-8A3F-DD7A-9E5E-A83C00B08E35}"/>
              </a:ext>
            </a:extLst>
          </p:cNvPr>
          <p:cNvPicPr>
            <a:picLocks noGrp="1" noChangeAspect="1"/>
          </p:cNvPicPr>
          <p:nvPr>
            <p:ph type="pic" sz="quarter" idx="14"/>
          </p:nvPr>
        </p:nvPicPr>
        <p:blipFill>
          <a:blip r:embed="rId3"/>
          <a:srcRect t="23121" b="23121"/>
          <a:stretch>
            <a:fillRect/>
          </a:stretch>
        </p:blipFill>
        <p:spPr/>
      </p:pic>
      <p:sp>
        <p:nvSpPr>
          <p:cNvPr id="7" name="Textplatzhalter 6">
            <a:extLst>
              <a:ext uri="{FF2B5EF4-FFF2-40B4-BE49-F238E27FC236}">
                <a16:creationId xmlns:a16="http://schemas.microsoft.com/office/drawing/2014/main" id="{B3B6AF9C-4E80-3F32-B5D8-BF9E7682E2EC}"/>
              </a:ext>
            </a:extLst>
          </p:cNvPr>
          <p:cNvSpPr>
            <a:spLocks noGrp="1"/>
          </p:cNvSpPr>
          <p:nvPr>
            <p:ph type="body" sz="quarter" idx="15"/>
          </p:nvPr>
        </p:nvSpPr>
        <p:spPr/>
        <p:txBody>
          <a:bodyPr/>
          <a:lstStyle/>
          <a:p>
            <a:r>
              <a:rPr lang="de-DE"/>
              <a:t>Ein DNS-Server ist für die Speicherung von DNS-Datensätzen und die Beantwortung von DNS-Anfragen zuständig. Er übersetzt Domainnamen in IP-Adressen und vereinfacht so den Zugriff auf verschiedene Internetressourcen.</a:t>
            </a:r>
          </a:p>
        </p:txBody>
      </p:sp>
      <p:sp>
        <p:nvSpPr>
          <p:cNvPr id="8" name="Textplatzhalter 7">
            <a:extLst>
              <a:ext uri="{FF2B5EF4-FFF2-40B4-BE49-F238E27FC236}">
                <a16:creationId xmlns:a16="http://schemas.microsoft.com/office/drawing/2014/main" id="{34D5DD3A-8B18-F087-1D48-403EF2A7CD60}"/>
              </a:ext>
            </a:extLst>
          </p:cNvPr>
          <p:cNvSpPr>
            <a:spLocks noGrp="1"/>
          </p:cNvSpPr>
          <p:nvPr>
            <p:ph type="body" sz="quarter" idx="16"/>
          </p:nvPr>
        </p:nvSpPr>
        <p:spPr/>
        <p:txBody>
          <a:bodyPr/>
          <a:lstStyle/>
          <a:p>
            <a:r>
              <a:rPr lang="de-DE"/>
              <a:t>DNS-Server sind unverzichtbarer Bestandteil des Internets. Ohne sie wäre die Navigation im Web extrem erschwert, da Benutzer die numerischen IP-Adressen aller gewünschten Webseiten kennen müssten.</a:t>
            </a:r>
          </a:p>
        </p:txBody>
      </p:sp>
      <p:sp>
        <p:nvSpPr>
          <p:cNvPr id="9" name="Textplatzhalter 8">
            <a:extLst>
              <a:ext uri="{FF2B5EF4-FFF2-40B4-BE49-F238E27FC236}">
                <a16:creationId xmlns:a16="http://schemas.microsoft.com/office/drawing/2014/main" id="{7100BCE5-8895-ADA4-BB97-D288A6A2849D}"/>
              </a:ext>
            </a:extLst>
          </p:cNvPr>
          <p:cNvSpPr>
            <a:spLocks noGrp="1"/>
          </p:cNvSpPr>
          <p:nvPr>
            <p:ph type="body" sz="quarter" idx="17"/>
          </p:nvPr>
        </p:nvSpPr>
        <p:spPr/>
        <p:txBody>
          <a:bodyPr/>
          <a:lstStyle/>
          <a:p>
            <a:r>
              <a:rPr lang="de-DE"/>
              <a:t>FUNKTION EINES DNS-SERVERS</a:t>
            </a:r>
          </a:p>
        </p:txBody>
      </p:sp>
      <p:sp>
        <p:nvSpPr>
          <p:cNvPr id="10" name="Textplatzhalter 9">
            <a:extLst>
              <a:ext uri="{FF2B5EF4-FFF2-40B4-BE49-F238E27FC236}">
                <a16:creationId xmlns:a16="http://schemas.microsoft.com/office/drawing/2014/main" id="{D1EED6D4-0EF6-A238-2207-6E6490209875}"/>
              </a:ext>
            </a:extLst>
          </p:cNvPr>
          <p:cNvSpPr>
            <a:spLocks noGrp="1"/>
          </p:cNvSpPr>
          <p:nvPr>
            <p:ph type="body" sz="quarter" idx="18"/>
          </p:nvPr>
        </p:nvSpPr>
        <p:spPr/>
        <p:txBody>
          <a:bodyPr/>
          <a:lstStyle/>
          <a:p>
            <a:r>
              <a:rPr lang="de-DE"/>
              <a:t>BEDEUTUNG VON DNS-SERVERN</a:t>
            </a:r>
          </a:p>
        </p:txBody>
      </p:sp>
    </p:spTree>
    <p:extLst>
      <p:ext uri="{BB962C8B-B14F-4D97-AF65-F5344CB8AC3E}">
        <p14:creationId xmlns:p14="http://schemas.microsoft.com/office/powerpoint/2010/main" val="843666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C1C216-C8C4-8481-05FE-85EF243A280E}"/>
              </a:ext>
            </a:extLst>
          </p:cNvPr>
          <p:cNvSpPr>
            <a:spLocks noGrp="1"/>
          </p:cNvSpPr>
          <p:nvPr>
            <p:ph type="title"/>
          </p:nvPr>
        </p:nvSpPr>
        <p:spPr/>
        <p:txBody>
          <a:bodyPr/>
          <a:lstStyle/>
          <a:p>
            <a:r>
              <a:rPr lang="de-DE"/>
              <a:t>DNS-RESOLVER</a:t>
            </a:r>
          </a:p>
        </p:txBody>
      </p:sp>
      <p:sp>
        <p:nvSpPr>
          <p:cNvPr id="3" name="Fußzeilenplatzhalter 2">
            <a:extLst>
              <a:ext uri="{FF2B5EF4-FFF2-40B4-BE49-F238E27FC236}">
                <a16:creationId xmlns:a16="http://schemas.microsoft.com/office/drawing/2014/main" id="{0C64BD67-BD37-3A78-583E-E1F6FE1D0425}"/>
              </a:ext>
            </a:extLst>
          </p:cNvPr>
          <p:cNvSpPr>
            <a:spLocks noGrp="1"/>
          </p:cNvSpPr>
          <p:nvPr>
            <p:ph type="ftr" sz="quarter" idx="10"/>
          </p:nvPr>
        </p:nvSpPr>
        <p:spPr>
          <a:xfrm rot="16200000">
            <a:off x="8814502" y="3026660"/>
            <a:ext cx="614539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FD0ECC59-B90D-6372-4022-258EDB805715}"/>
              </a:ext>
            </a:extLst>
          </p:cNvPr>
          <p:cNvSpPr>
            <a:spLocks noGrp="1"/>
          </p:cNvSpPr>
          <p:nvPr>
            <p:ph type="sldNum" sz="quarter" idx="11"/>
          </p:nvPr>
        </p:nvSpPr>
        <p:spPr/>
        <p:txBody>
          <a:bodyPr/>
          <a:lstStyle/>
          <a:p>
            <a:fld id="{CF6F24BE-8BEB-403A-BDCC-38E201D0662D}" type="slidenum">
              <a:rPr lang="en-ID" smtClean="0"/>
              <a:pPr/>
              <a:t>5</a:t>
            </a:fld>
            <a:endParaRPr lang="en-ID"/>
          </a:p>
        </p:txBody>
      </p:sp>
      <p:pic>
        <p:nvPicPr>
          <p:cNvPr id="10" name="Bildplatzhalter 9">
            <a:extLst>
              <a:ext uri="{FF2B5EF4-FFF2-40B4-BE49-F238E27FC236}">
                <a16:creationId xmlns:a16="http://schemas.microsoft.com/office/drawing/2014/main" id="{1E94482F-2F01-3974-9D13-B662FFD9455B}"/>
              </a:ext>
            </a:extLst>
          </p:cNvPr>
          <p:cNvPicPr>
            <a:picLocks noGrp="1" noChangeAspect="1"/>
          </p:cNvPicPr>
          <p:nvPr>
            <p:ph type="pic" sz="quarter" idx="12"/>
          </p:nvPr>
        </p:nvPicPr>
        <p:blipFill>
          <a:blip r:embed="rId2"/>
          <a:srcRect l="7" r="7"/>
          <a:stretch>
            <a:fillRect/>
          </a:stretch>
        </p:blipFill>
        <p:spPr/>
      </p:pic>
      <p:sp>
        <p:nvSpPr>
          <p:cNvPr id="6" name="Textplatzhalter 5">
            <a:extLst>
              <a:ext uri="{FF2B5EF4-FFF2-40B4-BE49-F238E27FC236}">
                <a16:creationId xmlns:a16="http://schemas.microsoft.com/office/drawing/2014/main" id="{B11D18B3-A809-BD60-BC55-C6F8834627BC}"/>
              </a:ext>
            </a:extLst>
          </p:cNvPr>
          <p:cNvSpPr>
            <a:spLocks noGrp="1"/>
          </p:cNvSpPr>
          <p:nvPr>
            <p:ph type="body" sz="quarter" idx="23"/>
          </p:nvPr>
        </p:nvSpPr>
        <p:spPr/>
        <p:txBody>
          <a:bodyPr/>
          <a:lstStyle/>
          <a:p>
            <a:r>
              <a:rPr lang="de-DE"/>
              <a:t>DNS-Resolver empfangen Anfragen von Benutzern und leiten diese an die entsprechenden DNS-Server weiter. Sie durchsuchen auch gecachte Datenbanken nach zuvor gespeicherten Antworten, um Anfragen schneller zu beantworten.</a:t>
            </a:r>
          </a:p>
        </p:txBody>
      </p:sp>
      <p:sp>
        <p:nvSpPr>
          <p:cNvPr id="7" name="Textplatzhalter 6">
            <a:extLst>
              <a:ext uri="{FF2B5EF4-FFF2-40B4-BE49-F238E27FC236}">
                <a16:creationId xmlns:a16="http://schemas.microsoft.com/office/drawing/2014/main" id="{3D6B2FE6-A1C5-8C1A-838B-9D1E99E9C026}"/>
              </a:ext>
            </a:extLst>
          </p:cNvPr>
          <p:cNvSpPr>
            <a:spLocks noGrp="1"/>
          </p:cNvSpPr>
          <p:nvPr>
            <p:ph type="body" sz="quarter" idx="24"/>
          </p:nvPr>
        </p:nvSpPr>
        <p:spPr/>
        <p:txBody>
          <a:bodyPr/>
          <a:lstStyle/>
          <a:p>
            <a:r>
              <a:rPr lang="de-DE"/>
              <a:t>DNS-Resolver sind entscheidend für die schnelle und effiziente DNS-Abfrageverarbeitung. Sie minimieren die Latenz und entlasten DNS-Server, indem sie häufig angefragte Domainnamen cache.</a:t>
            </a:r>
          </a:p>
        </p:txBody>
      </p:sp>
      <p:sp>
        <p:nvSpPr>
          <p:cNvPr id="8" name="Textplatzhalter 7">
            <a:extLst>
              <a:ext uri="{FF2B5EF4-FFF2-40B4-BE49-F238E27FC236}">
                <a16:creationId xmlns:a16="http://schemas.microsoft.com/office/drawing/2014/main" id="{A40D5980-8C90-066F-4DFD-8DA2E76433E0}"/>
              </a:ext>
            </a:extLst>
          </p:cNvPr>
          <p:cNvSpPr>
            <a:spLocks noGrp="1"/>
          </p:cNvSpPr>
          <p:nvPr>
            <p:ph type="body" sz="quarter" idx="25"/>
          </p:nvPr>
        </p:nvSpPr>
        <p:spPr/>
        <p:txBody>
          <a:bodyPr/>
          <a:lstStyle/>
          <a:p>
            <a:r>
              <a:rPr lang="de-DE"/>
              <a:t>FUNKTION EINES DNS-RESOLVERS</a:t>
            </a:r>
          </a:p>
        </p:txBody>
      </p:sp>
      <p:sp>
        <p:nvSpPr>
          <p:cNvPr id="9" name="Textplatzhalter 8">
            <a:extLst>
              <a:ext uri="{FF2B5EF4-FFF2-40B4-BE49-F238E27FC236}">
                <a16:creationId xmlns:a16="http://schemas.microsoft.com/office/drawing/2014/main" id="{C19A6100-A9D6-1B27-8C84-3FF7694635F0}"/>
              </a:ext>
            </a:extLst>
          </p:cNvPr>
          <p:cNvSpPr>
            <a:spLocks noGrp="1"/>
          </p:cNvSpPr>
          <p:nvPr>
            <p:ph type="body" sz="quarter" idx="26"/>
          </p:nvPr>
        </p:nvSpPr>
        <p:spPr/>
        <p:txBody>
          <a:bodyPr/>
          <a:lstStyle/>
          <a:p>
            <a:r>
              <a:rPr lang="de-DE"/>
              <a:t>BEDEUTUNG VON DNS-RESOLVERN</a:t>
            </a:r>
          </a:p>
        </p:txBody>
      </p:sp>
    </p:spTree>
    <p:extLst>
      <p:ext uri="{BB962C8B-B14F-4D97-AF65-F5344CB8AC3E}">
        <p14:creationId xmlns:p14="http://schemas.microsoft.com/office/powerpoint/2010/main" val="213790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E1C950-7BC7-38DC-3D14-865761E4120E}"/>
              </a:ext>
            </a:extLst>
          </p:cNvPr>
          <p:cNvSpPr>
            <a:spLocks noGrp="1"/>
          </p:cNvSpPr>
          <p:nvPr>
            <p:ph type="title"/>
          </p:nvPr>
        </p:nvSpPr>
        <p:spPr/>
        <p:txBody>
          <a:bodyPr/>
          <a:lstStyle/>
          <a:p>
            <a:r>
              <a:rPr lang="de-DE" dirty="0"/>
              <a:t>HIERARCHIE DER DNS-SERVER</a:t>
            </a:r>
          </a:p>
        </p:txBody>
      </p:sp>
      <p:sp>
        <p:nvSpPr>
          <p:cNvPr id="3" name="Fußzeilenplatzhalter 2">
            <a:extLst>
              <a:ext uri="{FF2B5EF4-FFF2-40B4-BE49-F238E27FC236}">
                <a16:creationId xmlns:a16="http://schemas.microsoft.com/office/drawing/2014/main" id="{C931702F-C613-2DB5-64A7-F51F92BA923A}"/>
              </a:ext>
            </a:extLst>
          </p:cNvPr>
          <p:cNvSpPr>
            <a:spLocks noGrp="1"/>
          </p:cNvSpPr>
          <p:nvPr>
            <p:ph type="ftr" sz="quarter" idx="10"/>
          </p:nvPr>
        </p:nvSpPr>
        <p:spPr>
          <a:xfrm rot="16200000">
            <a:off x="8807781" y="3033381"/>
            <a:ext cx="6158838"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8C82329D-3165-A881-E635-0705F14B194B}"/>
              </a:ext>
            </a:extLst>
          </p:cNvPr>
          <p:cNvSpPr>
            <a:spLocks noGrp="1"/>
          </p:cNvSpPr>
          <p:nvPr>
            <p:ph type="sldNum" sz="quarter" idx="11"/>
          </p:nvPr>
        </p:nvSpPr>
        <p:spPr/>
        <p:txBody>
          <a:bodyPr/>
          <a:lstStyle/>
          <a:p>
            <a:fld id="{CF6F24BE-8BEB-403A-BDCC-38E201D0662D}" type="slidenum">
              <a:rPr lang="en-ID" smtClean="0"/>
              <a:pPr/>
              <a:t>6</a:t>
            </a:fld>
            <a:endParaRPr lang="en-ID" dirty="0"/>
          </a:p>
        </p:txBody>
      </p:sp>
      <p:pic>
        <p:nvPicPr>
          <p:cNvPr id="8" name="Bildplatzhalter 7">
            <a:extLst>
              <a:ext uri="{FF2B5EF4-FFF2-40B4-BE49-F238E27FC236}">
                <a16:creationId xmlns:a16="http://schemas.microsoft.com/office/drawing/2014/main" id="{3BA36842-4311-0D64-8229-14E657BB8AC0}"/>
              </a:ext>
            </a:extLst>
          </p:cNvPr>
          <p:cNvPicPr>
            <a:picLocks noGrp="1" noChangeAspect="1"/>
          </p:cNvPicPr>
          <p:nvPr>
            <p:ph type="pic" sz="quarter" idx="12"/>
          </p:nvPr>
        </p:nvPicPr>
        <p:blipFill>
          <a:blip r:embed="rId2"/>
          <a:srcRect l="39574" r="39574"/>
          <a:stretch>
            <a:fillRect/>
          </a:stretch>
        </p:blipFill>
        <p:spPr/>
      </p:pic>
      <p:sp>
        <p:nvSpPr>
          <p:cNvPr id="6" name="Textplatzhalter 5">
            <a:extLst>
              <a:ext uri="{FF2B5EF4-FFF2-40B4-BE49-F238E27FC236}">
                <a16:creationId xmlns:a16="http://schemas.microsoft.com/office/drawing/2014/main" id="{8EDEE3AD-71EB-2EF1-6FE8-1D795E547DD1}"/>
              </a:ext>
            </a:extLst>
          </p:cNvPr>
          <p:cNvSpPr>
            <a:spLocks noGrp="1"/>
          </p:cNvSpPr>
          <p:nvPr>
            <p:ph type="body" sz="quarter" idx="13"/>
          </p:nvPr>
        </p:nvSpPr>
        <p:spPr/>
        <p:txBody>
          <a:bodyPr/>
          <a:lstStyle/>
          <a:p>
            <a:r>
              <a:rPr lang="de-DE"/>
              <a:t>Die DNS-Hierarchie beginnt mit den Root-Servern auf der obersten Ebene, gefolgt von den Top-Level-Domain-Servern (TLD-Server) und den Authoritativen Servern. Diese Struktur ermöglicht die effektive Verteilung und Verwaltung von DNS-Datensätzen weltweit.</a:t>
            </a:r>
          </a:p>
        </p:txBody>
      </p:sp>
      <p:sp>
        <p:nvSpPr>
          <p:cNvPr id="7" name="Textplatzhalter 6">
            <a:extLst>
              <a:ext uri="{FF2B5EF4-FFF2-40B4-BE49-F238E27FC236}">
                <a16:creationId xmlns:a16="http://schemas.microsoft.com/office/drawing/2014/main" id="{082985A3-26BB-135D-951C-81790CF526E5}"/>
              </a:ext>
            </a:extLst>
          </p:cNvPr>
          <p:cNvSpPr>
            <a:spLocks noGrp="1"/>
          </p:cNvSpPr>
          <p:nvPr>
            <p:ph type="body" sz="quarter" idx="14"/>
          </p:nvPr>
        </p:nvSpPr>
        <p:spPr/>
        <p:txBody>
          <a:bodyPr/>
          <a:lstStyle/>
          <a:p>
            <a:r>
              <a:rPr lang="de-DE"/>
              <a:t>STRUKTUR UND HIERARCHIE</a:t>
            </a:r>
          </a:p>
        </p:txBody>
      </p:sp>
    </p:spTree>
    <p:extLst>
      <p:ext uri="{BB962C8B-B14F-4D97-AF65-F5344CB8AC3E}">
        <p14:creationId xmlns:p14="http://schemas.microsoft.com/office/powerpoint/2010/main" val="3063604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9C8D3-AA2C-9FA8-22F1-9189BDDAE45C}"/>
              </a:ext>
            </a:extLst>
          </p:cNvPr>
          <p:cNvSpPr>
            <a:spLocks noGrp="1"/>
          </p:cNvSpPr>
          <p:nvPr>
            <p:ph type="title"/>
          </p:nvPr>
        </p:nvSpPr>
        <p:spPr/>
        <p:txBody>
          <a:bodyPr/>
          <a:lstStyle/>
          <a:p>
            <a:r>
              <a:rPr lang="de-DE"/>
              <a:t>WIE FUNKTIONIERT DIE DNS-AUFLÖSUNG?</a:t>
            </a:r>
          </a:p>
        </p:txBody>
      </p:sp>
      <p:sp>
        <p:nvSpPr>
          <p:cNvPr id="3" name="Fußzeilenplatzhalter 2">
            <a:extLst>
              <a:ext uri="{FF2B5EF4-FFF2-40B4-BE49-F238E27FC236}">
                <a16:creationId xmlns:a16="http://schemas.microsoft.com/office/drawing/2014/main" id="{8D93A22A-19CB-2615-4E78-63E0B295FDCB}"/>
              </a:ext>
            </a:extLst>
          </p:cNvPr>
          <p:cNvSpPr>
            <a:spLocks noGrp="1"/>
          </p:cNvSpPr>
          <p:nvPr>
            <p:ph type="ftr" sz="quarter" idx="10"/>
          </p:nvPr>
        </p:nvSpPr>
        <p:spPr>
          <a:xfrm rot="16200000">
            <a:off x="8813695" y="3027466"/>
            <a:ext cx="6147009"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8D186B30-758F-5C8D-B027-890C16F85F3C}"/>
              </a:ext>
            </a:extLst>
          </p:cNvPr>
          <p:cNvSpPr>
            <a:spLocks noGrp="1"/>
          </p:cNvSpPr>
          <p:nvPr>
            <p:ph type="sldNum" sz="quarter" idx="11"/>
          </p:nvPr>
        </p:nvSpPr>
        <p:spPr/>
        <p:txBody>
          <a:bodyPr/>
          <a:lstStyle/>
          <a:p>
            <a:fld id="{CF6F24BE-8BEB-403A-BDCC-38E201D0662D}" type="slidenum">
              <a:rPr lang="en-ID" smtClean="0"/>
              <a:pPr/>
              <a:t>7</a:t>
            </a:fld>
            <a:endParaRPr lang="en-ID"/>
          </a:p>
        </p:txBody>
      </p:sp>
      <p:pic>
        <p:nvPicPr>
          <p:cNvPr id="8" name="Bildplatzhalter 7">
            <a:extLst>
              <a:ext uri="{FF2B5EF4-FFF2-40B4-BE49-F238E27FC236}">
                <a16:creationId xmlns:a16="http://schemas.microsoft.com/office/drawing/2014/main" id="{C743433E-96ED-7C6F-B6A7-DD2D8BFC3BE7}"/>
              </a:ext>
            </a:extLst>
          </p:cNvPr>
          <p:cNvPicPr>
            <a:picLocks noGrp="1" noChangeAspect="1"/>
          </p:cNvPicPr>
          <p:nvPr>
            <p:ph type="pic" sz="quarter" idx="12"/>
          </p:nvPr>
        </p:nvPicPr>
        <p:blipFill>
          <a:blip r:embed="rId2"/>
          <a:srcRect l="31196" r="31196"/>
          <a:stretch>
            <a:fillRect/>
          </a:stretch>
        </p:blipFill>
        <p:spPr/>
      </p:pic>
      <p:sp>
        <p:nvSpPr>
          <p:cNvPr id="6" name="Textplatzhalter 5">
            <a:extLst>
              <a:ext uri="{FF2B5EF4-FFF2-40B4-BE49-F238E27FC236}">
                <a16:creationId xmlns:a16="http://schemas.microsoft.com/office/drawing/2014/main" id="{7A297A59-1DF1-6DB7-3193-3E0F1DBA6BC0}"/>
              </a:ext>
            </a:extLst>
          </p:cNvPr>
          <p:cNvSpPr>
            <a:spLocks noGrp="1"/>
          </p:cNvSpPr>
          <p:nvPr>
            <p:ph type="body" sz="quarter" idx="13"/>
          </p:nvPr>
        </p:nvSpPr>
        <p:spPr/>
        <p:txBody>
          <a:bodyPr/>
          <a:lstStyle/>
          <a:p>
            <a:r>
              <a:rPr lang="de-DE"/>
              <a:t>Die DNS-Auflösung beginnt, wenn ein Benutzer eine URL in seinen Browser eingibt. Der DNS-Resolver sendet eine Anfrage an den DNS-Server, um die entsprechende IP-Adresse zu ermitteln. Daraufhin wird eine Kaskade von Anfragen durch die DNS-Hierarchie ausgelöst, bis die benötigte IP-Adresse gefunden und dem Benutzer zurückgegeben wird.</a:t>
            </a:r>
          </a:p>
        </p:txBody>
      </p:sp>
      <p:sp>
        <p:nvSpPr>
          <p:cNvPr id="7" name="Textplatzhalter 6">
            <a:extLst>
              <a:ext uri="{FF2B5EF4-FFF2-40B4-BE49-F238E27FC236}">
                <a16:creationId xmlns:a16="http://schemas.microsoft.com/office/drawing/2014/main" id="{98B792E7-E950-8607-0D36-3C50FC07D1AE}"/>
              </a:ext>
            </a:extLst>
          </p:cNvPr>
          <p:cNvSpPr>
            <a:spLocks noGrp="1"/>
          </p:cNvSpPr>
          <p:nvPr>
            <p:ph type="body" sz="quarter" idx="14"/>
          </p:nvPr>
        </p:nvSpPr>
        <p:spPr/>
        <p:txBody>
          <a:bodyPr/>
          <a:lstStyle/>
          <a:p>
            <a:r>
              <a:rPr lang="de-DE"/>
              <a:t>DNS-AUFLÖSUNGSPROZESS</a:t>
            </a:r>
          </a:p>
        </p:txBody>
      </p:sp>
    </p:spTree>
    <p:extLst>
      <p:ext uri="{BB962C8B-B14F-4D97-AF65-F5344CB8AC3E}">
        <p14:creationId xmlns:p14="http://schemas.microsoft.com/office/powerpoint/2010/main" val="372083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F5B08-62F8-647C-C0F4-78D28E68608E}"/>
              </a:ext>
            </a:extLst>
          </p:cNvPr>
          <p:cNvSpPr>
            <a:spLocks noGrp="1"/>
          </p:cNvSpPr>
          <p:nvPr>
            <p:ph type="title"/>
          </p:nvPr>
        </p:nvSpPr>
        <p:spPr/>
        <p:txBody>
          <a:bodyPr/>
          <a:lstStyle/>
          <a:p>
            <a:r>
              <a:rPr lang="de-DE"/>
              <a:t>DNS-AUFLÖSUNGSPROZESS IM DETAIL</a:t>
            </a:r>
          </a:p>
        </p:txBody>
      </p:sp>
      <p:sp>
        <p:nvSpPr>
          <p:cNvPr id="3" name="Fußzeilenplatzhalter 2">
            <a:extLst>
              <a:ext uri="{FF2B5EF4-FFF2-40B4-BE49-F238E27FC236}">
                <a16:creationId xmlns:a16="http://schemas.microsoft.com/office/drawing/2014/main" id="{CEFC7D6E-3F7B-FCB9-96F3-AED0BC85415E}"/>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DB45344D-8428-90C1-960B-81637FE69253}"/>
              </a:ext>
            </a:extLst>
          </p:cNvPr>
          <p:cNvSpPr>
            <a:spLocks noGrp="1"/>
          </p:cNvSpPr>
          <p:nvPr>
            <p:ph type="sldNum" sz="quarter" idx="11"/>
          </p:nvPr>
        </p:nvSpPr>
        <p:spPr/>
        <p:txBody>
          <a:bodyPr/>
          <a:lstStyle/>
          <a:p>
            <a:fld id="{CF6F24BE-8BEB-403A-BDCC-38E201D0662D}" type="slidenum">
              <a:rPr lang="en-ID" smtClean="0"/>
              <a:pPr/>
              <a:t>8</a:t>
            </a:fld>
            <a:endParaRPr lang="en-ID"/>
          </a:p>
        </p:txBody>
      </p:sp>
      <p:sp>
        <p:nvSpPr>
          <p:cNvPr id="5" name="Textplatzhalter 4">
            <a:extLst>
              <a:ext uri="{FF2B5EF4-FFF2-40B4-BE49-F238E27FC236}">
                <a16:creationId xmlns:a16="http://schemas.microsoft.com/office/drawing/2014/main" id="{7C4080AD-BAC1-AFB4-5EE0-B5CE5AA01233}"/>
              </a:ext>
            </a:extLst>
          </p:cNvPr>
          <p:cNvSpPr>
            <a:spLocks noGrp="1"/>
          </p:cNvSpPr>
          <p:nvPr>
            <p:ph type="body" sz="quarter" idx="13"/>
          </p:nvPr>
        </p:nvSpPr>
        <p:spPr/>
        <p:txBody>
          <a:bodyPr/>
          <a:lstStyle/>
          <a:p>
            <a:r>
              <a:rPr lang="de-DE"/>
              <a:t>Der Prozess startet, wenn ein Benutzer eine URL eingibt. Der DNS-Resolver empfängt diese Anfrage und sucht nach gecachten Daten oder sendet die Anfrage weiter an Root-Server.</a:t>
            </a:r>
          </a:p>
        </p:txBody>
      </p:sp>
      <p:sp>
        <p:nvSpPr>
          <p:cNvPr id="6" name="Textplatzhalter 5">
            <a:extLst>
              <a:ext uri="{FF2B5EF4-FFF2-40B4-BE49-F238E27FC236}">
                <a16:creationId xmlns:a16="http://schemas.microsoft.com/office/drawing/2014/main" id="{52BA10B8-A636-BB53-F36A-DF3116D73216}"/>
              </a:ext>
            </a:extLst>
          </p:cNvPr>
          <p:cNvSpPr>
            <a:spLocks noGrp="1"/>
          </p:cNvSpPr>
          <p:nvPr>
            <p:ph type="body" sz="quarter" idx="14"/>
          </p:nvPr>
        </p:nvSpPr>
        <p:spPr/>
        <p:txBody>
          <a:bodyPr/>
          <a:lstStyle/>
          <a:p>
            <a:r>
              <a:rPr lang="de-DE"/>
              <a:t>Die Root-Server analysieren die TLD und leiten die Anfrage an die entsprechenden Top-Level-Domain-Server weiter. Diese Server kennen die IP-Adressen der weiteren Schritte.</a:t>
            </a:r>
          </a:p>
        </p:txBody>
      </p:sp>
      <p:sp>
        <p:nvSpPr>
          <p:cNvPr id="7" name="Textplatzhalter 6">
            <a:extLst>
              <a:ext uri="{FF2B5EF4-FFF2-40B4-BE49-F238E27FC236}">
                <a16:creationId xmlns:a16="http://schemas.microsoft.com/office/drawing/2014/main" id="{F242209B-0FD7-679E-9BD6-371EDDCDA13D}"/>
              </a:ext>
            </a:extLst>
          </p:cNvPr>
          <p:cNvSpPr>
            <a:spLocks noGrp="1"/>
          </p:cNvSpPr>
          <p:nvPr>
            <p:ph type="body" sz="quarter" idx="15"/>
          </p:nvPr>
        </p:nvSpPr>
        <p:spPr/>
        <p:txBody>
          <a:bodyPr/>
          <a:lstStyle/>
          <a:p>
            <a:r>
              <a:rPr lang="de-DE"/>
              <a:t>ANFRAGE VOM BENUTZER</a:t>
            </a:r>
          </a:p>
        </p:txBody>
      </p:sp>
      <p:sp>
        <p:nvSpPr>
          <p:cNvPr id="8" name="Textplatzhalter 7">
            <a:extLst>
              <a:ext uri="{FF2B5EF4-FFF2-40B4-BE49-F238E27FC236}">
                <a16:creationId xmlns:a16="http://schemas.microsoft.com/office/drawing/2014/main" id="{26587DF1-D12F-3F0E-B352-35D7D8FEAA26}"/>
              </a:ext>
            </a:extLst>
          </p:cNvPr>
          <p:cNvSpPr>
            <a:spLocks noGrp="1"/>
          </p:cNvSpPr>
          <p:nvPr>
            <p:ph type="body" sz="quarter" idx="16"/>
          </p:nvPr>
        </p:nvSpPr>
        <p:spPr/>
        <p:txBody>
          <a:bodyPr/>
          <a:lstStyle/>
          <a:p>
            <a:r>
              <a:rPr lang="de-DE"/>
              <a:t>WEITERLEITUNG DURCH ROOT-SERVER</a:t>
            </a:r>
          </a:p>
        </p:txBody>
      </p:sp>
      <p:sp>
        <p:nvSpPr>
          <p:cNvPr id="9" name="Textplatzhalter 8">
            <a:extLst>
              <a:ext uri="{FF2B5EF4-FFF2-40B4-BE49-F238E27FC236}">
                <a16:creationId xmlns:a16="http://schemas.microsoft.com/office/drawing/2014/main" id="{4FE39A86-8B04-5463-6CB8-5CA6D5A61A2E}"/>
              </a:ext>
            </a:extLst>
          </p:cNvPr>
          <p:cNvSpPr>
            <a:spLocks noGrp="1"/>
          </p:cNvSpPr>
          <p:nvPr>
            <p:ph type="body" sz="quarter" idx="17"/>
          </p:nvPr>
        </p:nvSpPr>
        <p:spPr/>
        <p:txBody>
          <a:bodyPr/>
          <a:lstStyle/>
          <a:p>
            <a:r>
              <a:rPr lang="de-DE"/>
              <a:t>Die TLD-Server leiten die Anfrage an die zuständigen Authoritativen Server weiter, die die endgültigen DNS-Einträge enthalten. Die IP-Adresse wird dann an den DNS-Resolver zurückgegeben und dem Benutzer präsentiert.</a:t>
            </a:r>
          </a:p>
        </p:txBody>
      </p:sp>
      <p:sp>
        <p:nvSpPr>
          <p:cNvPr id="10" name="Textplatzhalter 9">
            <a:extLst>
              <a:ext uri="{FF2B5EF4-FFF2-40B4-BE49-F238E27FC236}">
                <a16:creationId xmlns:a16="http://schemas.microsoft.com/office/drawing/2014/main" id="{51B20DAA-D256-5326-07B1-66D9EF074B50}"/>
              </a:ext>
            </a:extLst>
          </p:cNvPr>
          <p:cNvSpPr>
            <a:spLocks noGrp="1"/>
          </p:cNvSpPr>
          <p:nvPr>
            <p:ph type="body" sz="quarter" idx="18"/>
          </p:nvPr>
        </p:nvSpPr>
        <p:spPr/>
        <p:txBody>
          <a:bodyPr/>
          <a:lstStyle/>
          <a:p>
            <a:r>
              <a:rPr lang="de-DE"/>
              <a:t>ANTWORT VOM AUTHORITATIVEN SERVER</a:t>
            </a:r>
          </a:p>
        </p:txBody>
      </p:sp>
    </p:spTree>
    <p:extLst>
      <p:ext uri="{BB962C8B-B14F-4D97-AF65-F5344CB8AC3E}">
        <p14:creationId xmlns:p14="http://schemas.microsoft.com/office/powerpoint/2010/main" val="2597298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924170-3D2B-4C7D-D5E4-5F823851C74B}"/>
              </a:ext>
            </a:extLst>
          </p:cNvPr>
          <p:cNvSpPr>
            <a:spLocks noGrp="1"/>
          </p:cNvSpPr>
          <p:nvPr>
            <p:ph type="title"/>
          </p:nvPr>
        </p:nvSpPr>
        <p:spPr/>
        <p:txBody>
          <a:bodyPr/>
          <a:lstStyle/>
          <a:p>
            <a:r>
              <a:rPr lang="de-DE"/>
              <a:t>FORWARD UND REVERSE DNS</a:t>
            </a:r>
          </a:p>
        </p:txBody>
      </p:sp>
      <p:sp>
        <p:nvSpPr>
          <p:cNvPr id="3" name="Fußzeilenplatzhalter 2">
            <a:extLst>
              <a:ext uri="{FF2B5EF4-FFF2-40B4-BE49-F238E27FC236}">
                <a16:creationId xmlns:a16="http://schemas.microsoft.com/office/drawing/2014/main" id="{1974E0FD-3BE1-F1CE-16E9-17FD244966B3}"/>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33139A16-03A8-0F99-0861-72EA194275E4}"/>
              </a:ext>
            </a:extLst>
          </p:cNvPr>
          <p:cNvSpPr>
            <a:spLocks noGrp="1"/>
          </p:cNvSpPr>
          <p:nvPr>
            <p:ph type="sldNum" sz="quarter" idx="11"/>
          </p:nvPr>
        </p:nvSpPr>
        <p:spPr/>
        <p:txBody>
          <a:bodyPr/>
          <a:lstStyle/>
          <a:p>
            <a:fld id="{CF6F24BE-8BEB-403A-BDCC-38E201D0662D}" type="slidenum">
              <a:rPr lang="en-ID" smtClean="0"/>
              <a:pPr/>
              <a:t>9</a:t>
            </a:fld>
            <a:endParaRPr lang="en-ID"/>
          </a:p>
        </p:txBody>
      </p:sp>
      <p:pic>
        <p:nvPicPr>
          <p:cNvPr id="11" name="Bildplatzhalter 10">
            <a:extLst>
              <a:ext uri="{FF2B5EF4-FFF2-40B4-BE49-F238E27FC236}">
                <a16:creationId xmlns:a16="http://schemas.microsoft.com/office/drawing/2014/main" id="{CB599BC0-E55E-343A-7E52-5D86739581F6}"/>
              </a:ext>
            </a:extLst>
          </p:cNvPr>
          <p:cNvPicPr>
            <a:picLocks noGrp="1" noChangeAspect="1"/>
          </p:cNvPicPr>
          <p:nvPr>
            <p:ph type="pic" sz="quarter" idx="12"/>
          </p:nvPr>
        </p:nvPicPr>
        <p:blipFill>
          <a:blip r:embed="rId2"/>
          <a:srcRect l="19120" r="19120"/>
          <a:stretch>
            <a:fillRect/>
          </a:stretch>
        </p:blipFill>
        <p:spPr/>
      </p:pic>
      <p:pic>
        <p:nvPicPr>
          <p:cNvPr id="12" name="Bildplatzhalter 11">
            <a:extLst>
              <a:ext uri="{FF2B5EF4-FFF2-40B4-BE49-F238E27FC236}">
                <a16:creationId xmlns:a16="http://schemas.microsoft.com/office/drawing/2014/main" id="{AB4FC685-F399-A4D3-892C-60632C78826A}"/>
              </a:ext>
            </a:extLst>
          </p:cNvPr>
          <p:cNvPicPr>
            <a:picLocks noGrp="1" noChangeAspect="1"/>
          </p:cNvPicPr>
          <p:nvPr>
            <p:ph type="pic" sz="quarter" idx="14"/>
          </p:nvPr>
        </p:nvPicPr>
        <p:blipFill>
          <a:blip r:embed="rId3"/>
          <a:srcRect t="14958" b="14958"/>
          <a:stretch>
            <a:fillRect/>
          </a:stretch>
        </p:blipFill>
        <p:spPr/>
      </p:pic>
      <p:sp>
        <p:nvSpPr>
          <p:cNvPr id="7" name="Textplatzhalter 6">
            <a:extLst>
              <a:ext uri="{FF2B5EF4-FFF2-40B4-BE49-F238E27FC236}">
                <a16:creationId xmlns:a16="http://schemas.microsoft.com/office/drawing/2014/main" id="{06FE20DF-C762-4849-E615-503F0889F583}"/>
              </a:ext>
            </a:extLst>
          </p:cNvPr>
          <p:cNvSpPr>
            <a:spLocks noGrp="1"/>
          </p:cNvSpPr>
          <p:nvPr>
            <p:ph type="body" sz="quarter" idx="15"/>
          </p:nvPr>
        </p:nvSpPr>
        <p:spPr/>
        <p:txBody>
          <a:bodyPr/>
          <a:lstStyle/>
          <a:p>
            <a:r>
              <a:rPr lang="de-DE"/>
              <a:t>Beim Forward DNS wird eine Domain in eine IP-Adresse aufgelöst. Dies ist der häufigste Typ der DNS-Anfrage und wird verwendet, um Webseiten und Dienste im Internet zugänglich zu machen.</a:t>
            </a:r>
          </a:p>
        </p:txBody>
      </p:sp>
      <p:sp>
        <p:nvSpPr>
          <p:cNvPr id="8" name="Textplatzhalter 7">
            <a:extLst>
              <a:ext uri="{FF2B5EF4-FFF2-40B4-BE49-F238E27FC236}">
                <a16:creationId xmlns:a16="http://schemas.microsoft.com/office/drawing/2014/main" id="{EFB8B056-6265-A40C-DBE2-8023F20B4D7F}"/>
              </a:ext>
            </a:extLst>
          </p:cNvPr>
          <p:cNvSpPr>
            <a:spLocks noGrp="1"/>
          </p:cNvSpPr>
          <p:nvPr>
            <p:ph type="body" sz="quarter" idx="16"/>
          </p:nvPr>
        </p:nvSpPr>
        <p:spPr/>
        <p:txBody>
          <a:bodyPr/>
          <a:lstStyle/>
          <a:p>
            <a:r>
              <a:rPr lang="de-DE"/>
              <a:t>Im Gegensatz dazu wandelt Reverse DNS eine IP-Adresse in eine Domain um. Diese Technik wird oft für Netzwerkdiagnosen und Sicherheitsanwendungen verwendet, um die Herkunft einer IP zu ermitteln.</a:t>
            </a:r>
          </a:p>
        </p:txBody>
      </p:sp>
      <p:sp>
        <p:nvSpPr>
          <p:cNvPr id="9" name="Textplatzhalter 8">
            <a:extLst>
              <a:ext uri="{FF2B5EF4-FFF2-40B4-BE49-F238E27FC236}">
                <a16:creationId xmlns:a16="http://schemas.microsoft.com/office/drawing/2014/main" id="{36AB7F51-6C0D-AF42-FA80-571496C23A23}"/>
              </a:ext>
            </a:extLst>
          </p:cNvPr>
          <p:cNvSpPr>
            <a:spLocks noGrp="1"/>
          </p:cNvSpPr>
          <p:nvPr>
            <p:ph type="body" sz="quarter" idx="17"/>
          </p:nvPr>
        </p:nvSpPr>
        <p:spPr/>
        <p:txBody>
          <a:bodyPr/>
          <a:lstStyle/>
          <a:p>
            <a:r>
              <a:rPr lang="de-DE"/>
              <a:t>FORWARD DNS</a:t>
            </a:r>
          </a:p>
        </p:txBody>
      </p:sp>
      <p:sp>
        <p:nvSpPr>
          <p:cNvPr id="10" name="Textplatzhalter 9">
            <a:extLst>
              <a:ext uri="{FF2B5EF4-FFF2-40B4-BE49-F238E27FC236}">
                <a16:creationId xmlns:a16="http://schemas.microsoft.com/office/drawing/2014/main" id="{39EEF1E1-8932-F4E0-51EA-6C88975C9269}"/>
              </a:ext>
            </a:extLst>
          </p:cNvPr>
          <p:cNvSpPr>
            <a:spLocks noGrp="1"/>
          </p:cNvSpPr>
          <p:nvPr>
            <p:ph type="body" sz="quarter" idx="18"/>
          </p:nvPr>
        </p:nvSpPr>
        <p:spPr/>
        <p:txBody>
          <a:bodyPr/>
          <a:lstStyle/>
          <a:p>
            <a:r>
              <a:rPr lang="de-DE"/>
              <a:t>REVERSE DNS</a:t>
            </a:r>
          </a:p>
        </p:txBody>
      </p:sp>
    </p:spTree>
    <p:extLst>
      <p:ext uri="{BB962C8B-B14F-4D97-AF65-F5344CB8AC3E}">
        <p14:creationId xmlns:p14="http://schemas.microsoft.com/office/powerpoint/2010/main" val="1349473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669792"/>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SCHRITT</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BEISPIEL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1</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Benutzeranfrage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www.example.com eingeben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2</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Resolver Anfrage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Anfrage an Root-Server weiterleiten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3</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Root-Server Antwort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Weiterleitung an TLD-Server .com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4</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TLD-Server Anfrage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Anfrage an Authoritativen Server für example.com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5</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Authoritativer Server Antwort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IP-Adresse 93.184.216.34 gefunden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6</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Resolver Antwort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IP-Adresse an Benutzer zurückgeben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BEISPIEL EINER DNS-ABFRAGE</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10</a:t>
            </a:fld>
            <a:endParaRPr lang="en-US" sz="1210">
              <a:solidFill>
                <a:srgbClr val="FFFFFF"/>
              </a:solidFill>
              <a:latin typeface="Open Sans"/>
              <a:ea typeface="Open Sans"/>
              <a:cs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73F8AD-7345-041B-4D44-F35904A9BA9F}"/>
              </a:ext>
            </a:extLst>
          </p:cNvPr>
          <p:cNvSpPr>
            <a:spLocks noGrp="1"/>
          </p:cNvSpPr>
          <p:nvPr>
            <p:ph type="title"/>
          </p:nvPr>
        </p:nvSpPr>
        <p:spPr/>
        <p:txBody>
          <a:bodyPr/>
          <a:lstStyle/>
          <a:p>
            <a:r>
              <a:rPr lang="de-DE"/>
              <a:t>BEDEUTUNG VON DNS FÜR DAS INTERNET</a:t>
            </a:r>
          </a:p>
        </p:txBody>
      </p:sp>
      <p:sp>
        <p:nvSpPr>
          <p:cNvPr id="3" name="Fußzeilenplatzhalter 2">
            <a:extLst>
              <a:ext uri="{FF2B5EF4-FFF2-40B4-BE49-F238E27FC236}">
                <a16:creationId xmlns:a16="http://schemas.microsoft.com/office/drawing/2014/main" id="{9A3B98AE-A19B-983F-520B-88673BA9D88D}"/>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2D53C0A3-7AF2-4EB6-2AC1-DB580127F4A4}"/>
              </a:ext>
            </a:extLst>
          </p:cNvPr>
          <p:cNvSpPr>
            <a:spLocks noGrp="1"/>
          </p:cNvSpPr>
          <p:nvPr>
            <p:ph type="sldNum" sz="quarter" idx="11"/>
          </p:nvPr>
        </p:nvSpPr>
        <p:spPr/>
        <p:txBody>
          <a:bodyPr/>
          <a:lstStyle/>
          <a:p>
            <a:fld id="{CF6F24BE-8BEB-403A-BDCC-38E201D0662D}" type="slidenum">
              <a:rPr lang="en-ID" smtClean="0"/>
              <a:pPr/>
              <a:t>11</a:t>
            </a:fld>
            <a:endParaRPr lang="en-ID"/>
          </a:p>
        </p:txBody>
      </p:sp>
      <p:pic>
        <p:nvPicPr>
          <p:cNvPr id="10" name="Bildplatzhalter 9">
            <a:extLst>
              <a:ext uri="{FF2B5EF4-FFF2-40B4-BE49-F238E27FC236}">
                <a16:creationId xmlns:a16="http://schemas.microsoft.com/office/drawing/2014/main" id="{452E4C11-C184-ED81-8A73-E758CF03798B}"/>
              </a:ext>
            </a:extLst>
          </p:cNvPr>
          <p:cNvPicPr>
            <a:picLocks noGrp="1" noChangeAspect="1"/>
          </p:cNvPicPr>
          <p:nvPr>
            <p:ph type="pic" sz="quarter" idx="12"/>
          </p:nvPr>
        </p:nvPicPr>
        <p:blipFill>
          <a:blip r:embed="rId2"/>
          <a:srcRect t="12500" b="12500"/>
          <a:stretch>
            <a:fillRect/>
          </a:stretch>
        </p:blipFill>
        <p:spPr/>
      </p:pic>
      <p:pic>
        <p:nvPicPr>
          <p:cNvPr id="11" name="Bildplatzhalter 10">
            <a:extLst>
              <a:ext uri="{FF2B5EF4-FFF2-40B4-BE49-F238E27FC236}">
                <a16:creationId xmlns:a16="http://schemas.microsoft.com/office/drawing/2014/main" id="{5793D374-06F6-7E9A-535D-5FF6A6FC0F7B}"/>
              </a:ext>
            </a:extLst>
          </p:cNvPr>
          <p:cNvPicPr>
            <a:picLocks noGrp="1" noChangeAspect="1"/>
          </p:cNvPicPr>
          <p:nvPr>
            <p:ph type="pic" sz="quarter" idx="13"/>
          </p:nvPr>
        </p:nvPicPr>
        <p:blipFill>
          <a:blip r:embed="rId3"/>
          <a:srcRect l="16667" r="16667"/>
          <a:stretch>
            <a:fillRect/>
          </a:stretch>
        </p:blipFill>
        <p:spPr/>
      </p:pic>
      <p:pic>
        <p:nvPicPr>
          <p:cNvPr id="12" name="Bildplatzhalter 11">
            <a:extLst>
              <a:ext uri="{FF2B5EF4-FFF2-40B4-BE49-F238E27FC236}">
                <a16:creationId xmlns:a16="http://schemas.microsoft.com/office/drawing/2014/main" id="{AC2A3448-6825-C11F-1A30-26737E8C4C5C}"/>
              </a:ext>
            </a:extLst>
          </p:cNvPr>
          <p:cNvPicPr>
            <a:picLocks noGrp="1" noChangeAspect="1"/>
          </p:cNvPicPr>
          <p:nvPr>
            <p:ph type="pic" sz="quarter" idx="14"/>
          </p:nvPr>
        </p:nvPicPr>
        <p:blipFill>
          <a:blip r:embed="rId4"/>
          <a:srcRect l="16683" r="16683"/>
          <a:stretch>
            <a:fillRect/>
          </a:stretch>
        </p:blipFill>
        <p:spPr/>
      </p:pic>
      <p:sp>
        <p:nvSpPr>
          <p:cNvPr id="8" name="Textplatzhalter 7">
            <a:extLst>
              <a:ext uri="{FF2B5EF4-FFF2-40B4-BE49-F238E27FC236}">
                <a16:creationId xmlns:a16="http://schemas.microsoft.com/office/drawing/2014/main" id="{DACEF672-5FB7-F723-5AB9-AE2775CD0388}"/>
              </a:ext>
            </a:extLst>
          </p:cNvPr>
          <p:cNvSpPr>
            <a:spLocks noGrp="1"/>
          </p:cNvSpPr>
          <p:nvPr>
            <p:ph type="body" sz="quarter" idx="15"/>
          </p:nvPr>
        </p:nvSpPr>
        <p:spPr/>
        <p:txBody>
          <a:bodyPr/>
          <a:lstStyle/>
          <a:p>
            <a:r>
              <a:rPr lang="de-DE"/>
              <a:t>Das DNS bildet das Rückgrat des modernen Internets, indem es einfache Domainnamen in IP-Adressen übersetzt und somit das Navigieren im Web ermöglicht. Ohne DNS wäre das heutige Internet in der Form, wie wir es kennen, nicht möglich.</a:t>
            </a:r>
          </a:p>
        </p:txBody>
      </p:sp>
      <p:sp>
        <p:nvSpPr>
          <p:cNvPr id="9" name="Textplatzhalter 8">
            <a:extLst>
              <a:ext uri="{FF2B5EF4-FFF2-40B4-BE49-F238E27FC236}">
                <a16:creationId xmlns:a16="http://schemas.microsoft.com/office/drawing/2014/main" id="{D385CDDC-7A90-0F26-2A48-8D61690C5A3C}"/>
              </a:ext>
            </a:extLst>
          </p:cNvPr>
          <p:cNvSpPr>
            <a:spLocks noGrp="1"/>
          </p:cNvSpPr>
          <p:nvPr>
            <p:ph type="body" sz="quarter" idx="16"/>
          </p:nvPr>
        </p:nvSpPr>
        <p:spPr/>
        <p:txBody>
          <a:bodyPr/>
          <a:lstStyle/>
          <a:p>
            <a:r>
              <a:rPr lang="de-DE"/>
              <a:t>DNS ALS RÜCKGRAT DES INTERNETS</a:t>
            </a:r>
          </a:p>
        </p:txBody>
      </p:sp>
    </p:spTree>
    <p:extLst>
      <p:ext uri="{BB962C8B-B14F-4D97-AF65-F5344CB8AC3E}">
        <p14:creationId xmlns:p14="http://schemas.microsoft.com/office/powerpoint/2010/main" val="186022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A7B915-C0BB-229D-F35A-C74B0989154B}"/>
              </a:ext>
            </a:extLst>
          </p:cNvPr>
          <p:cNvSpPr>
            <a:spLocks noGrp="1"/>
          </p:cNvSpPr>
          <p:nvPr>
            <p:ph type="title"/>
          </p:nvPr>
        </p:nvSpPr>
        <p:spPr/>
        <p:txBody>
          <a:bodyPr/>
          <a:lstStyle/>
          <a:p>
            <a:r>
              <a:rPr lang="de-DE"/>
              <a:t>DNS-SICHERHEITSASPEKTE</a:t>
            </a:r>
          </a:p>
        </p:txBody>
      </p:sp>
      <p:sp>
        <p:nvSpPr>
          <p:cNvPr id="3" name="Fußzeilenplatzhalter 2">
            <a:extLst>
              <a:ext uri="{FF2B5EF4-FFF2-40B4-BE49-F238E27FC236}">
                <a16:creationId xmlns:a16="http://schemas.microsoft.com/office/drawing/2014/main" id="{FF4D3833-E2C5-9F75-C201-056AA441812A}"/>
              </a:ext>
            </a:extLst>
          </p:cNvPr>
          <p:cNvSpPr>
            <a:spLocks noGrp="1"/>
          </p:cNvSpPr>
          <p:nvPr>
            <p:ph type="ftr" sz="quarter" idx="10"/>
          </p:nvPr>
        </p:nvSpPr>
        <p:spPr>
          <a:xfrm rot="16200000">
            <a:off x="8814502" y="3026660"/>
            <a:ext cx="614539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1D286A63-B3CA-6437-2776-EA7939DDCA2A}"/>
              </a:ext>
            </a:extLst>
          </p:cNvPr>
          <p:cNvSpPr>
            <a:spLocks noGrp="1"/>
          </p:cNvSpPr>
          <p:nvPr>
            <p:ph type="sldNum" sz="quarter" idx="11"/>
          </p:nvPr>
        </p:nvSpPr>
        <p:spPr/>
        <p:txBody>
          <a:bodyPr/>
          <a:lstStyle/>
          <a:p>
            <a:fld id="{CF6F24BE-8BEB-403A-BDCC-38E201D0662D}" type="slidenum">
              <a:rPr lang="en-ID" smtClean="0"/>
              <a:pPr/>
              <a:t>12</a:t>
            </a:fld>
            <a:endParaRPr lang="en-ID"/>
          </a:p>
        </p:txBody>
      </p:sp>
      <p:pic>
        <p:nvPicPr>
          <p:cNvPr id="10" name="Bildplatzhalter 9">
            <a:extLst>
              <a:ext uri="{FF2B5EF4-FFF2-40B4-BE49-F238E27FC236}">
                <a16:creationId xmlns:a16="http://schemas.microsoft.com/office/drawing/2014/main" id="{3A8FF3F2-739A-C0EE-9886-B6AE48498D2D}"/>
              </a:ext>
            </a:extLst>
          </p:cNvPr>
          <p:cNvPicPr>
            <a:picLocks noGrp="1" noChangeAspect="1"/>
          </p:cNvPicPr>
          <p:nvPr>
            <p:ph type="pic" sz="quarter" idx="12"/>
          </p:nvPr>
        </p:nvPicPr>
        <p:blipFill>
          <a:blip r:embed="rId2"/>
          <a:srcRect t="5549" b="5549"/>
          <a:stretch>
            <a:fillRect/>
          </a:stretch>
        </p:blipFill>
        <p:spPr/>
      </p:pic>
      <p:sp>
        <p:nvSpPr>
          <p:cNvPr id="6" name="Textplatzhalter 5">
            <a:extLst>
              <a:ext uri="{FF2B5EF4-FFF2-40B4-BE49-F238E27FC236}">
                <a16:creationId xmlns:a16="http://schemas.microsoft.com/office/drawing/2014/main" id="{A0AE5389-D4C6-9C9F-F053-54495505307C}"/>
              </a:ext>
            </a:extLst>
          </p:cNvPr>
          <p:cNvSpPr>
            <a:spLocks noGrp="1"/>
          </p:cNvSpPr>
          <p:nvPr>
            <p:ph type="body" sz="quarter" idx="23"/>
          </p:nvPr>
        </p:nvSpPr>
        <p:spPr/>
        <p:txBody>
          <a:bodyPr/>
          <a:lstStyle/>
          <a:p>
            <a:r>
              <a:rPr lang="de-DE"/>
              <a:t>DNSSEC (Domain Name System Security Extensions) fügt dem DNS-Protokoll eine Sicherheitsschicht hinzu, indem es DNS-Antworten digital signiert. Dies hilft, DNS-Spoofing und Cache Poisoning zu verhindern.</a:t>
            </a:r>
          </a:p>
        </p:txBody>
      </p:sp>
      <p:sp>
        <p:nvSpPr>
          <p:cNvPr id="7" name="Textplatzhalter 6">
            <a:extLst>
              <a:ext uri="{FF2B5EF4-FFF2-40B4-BE49-F238E27FC236}">
                <a16:creationId xmlns:a16="http://schemas.microsoft.com/office/drawing/2014/main" id="{44F50EDB-477C-1F6C-2F38-1E1FEBCC6E4D}"/>
              </a:ext>
            </a:extLst>
          </p:cNvPr>
          <p:cNvSpPr>
            <a:spLocks noGrp="1"/>
          </p:cNvSpPr>
          <p:nvPr>
            <p:ph type="body" sz="quarter" idx="24"/>
          </p:nvPr>
        </p:nvSpPr>
        <p:spPr/>
        <p:txBody>
          <a:bodyPr/>
          <a:lstStyle/>
          <a:p>
            <a:r>
              <a:rPr lang="de-DE"/>
              <a:t>DNS ist anfällig für verschiedene Angriffe wie DDoS, MITM und Cache Poisoning. Um solche Bedrohungen zu verhindern, sind robuste Sicherheitsmaßnahmen wie die Verwendung von DNSSEC, Firewalls und regelmäßigen Updates erforderlich.</a:t>
            </a:r>
          </a:p>
        </p:txBody>
      </p:sp>
      <p:sp>
        <p:nvSpPr>
          <p:cNvPr id="8" name="Textplatzhalter 7">
            <a:extLst>
              <a:ext uri="{FF2B5EF4-FFF2-40B4-BE49-F238E27FC236}">
                <a16:creationId xmlns:a16="http://schemas.microsoft.com/office/drawing/2014/main" id="{F4BB8A59-55F4-9A8C-5FD4-51C32481D62E}"/>
              </a:ext>
            </a:extLst>
          </p:cNvPr>
          <p:cNvSpPr>
            <a:spLocks noGrp="1"/>
          </p:cNvSpPr>
          <p:nvPr>
            <p:ph type="body" sz="quarter" idx="25"/>
          </p:nvPr>
        </p:nvSpPr>
        <p:spPr/>
        <p:txBody>
          <a:bodyPr/>
          <a:lstStyle/>
          <a:p>
            <a:r>
              <a:rPr lang="de-DE"/>
              <a:t>DNSSEC</a:t>
            </a:r>
          </a:p>
        </p:txBody>
      </p:sp>
      <p:sp>
        <p:nvSpPr>
          <p:cNvPr id="9" name="Textplatzhalter 8">
            <a:extLst>
              <a:ext uri="{FF2B5EF4-FFF2-40B4-BE49-F238E27FC236}">
                <a16:creationId xmlns:a16="http://schemas.microsoft.com/office/drawing/2014/main" id="{3BA533DE-B465-4D4E-463D-007C87621F06}"/>
              </a:ext>
            </a:extLst>
          </p:cNvPr>
          <p:cNvSpPr>
            <a:spLocks noGrp="1"/>
          </p:cNvSpPr>
          <p:nvPr>
            <p:ph type="body" sz="quarter" idx="26"/>
          </p:nvPr>
        </p:nvSpPr>
        <p:spPr/>
        <p:txBody>
          <a:bodyPr/>
          <a:lstStyle/>
          <a:p>
            <a:r>
              <a:rPr lang="de-DE"/>
              <a:t>BEDROHUNGEN UND SCHUTZMASSNAHMEN</a:t>
            </a:r>
          </a:p>
        </p:txBody>
      </p:sp>
    </p:spTree>
    <p:extLst>
      <p:ext uri="{BB962C8B-B14F-4D97-AF65-F5344CB8AC3E}">
        <p14:creationId xmlns:p14="http://schemas.microsoft.com/office/powerpoint/2010/main" val="194170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846C6D-0AF8-7623-BF60-AD79CC30D469}"/>
              </a:ext>
            </a:extLst>
          </p:cNvPr>
          <p:cNvSpPr>
            <a:spLocks noGrp="1"/>
          </p:cNvSpPr>
          <p:nvPr>
            <p:ph type="title"/>
          </p:nvPr>
        </p:nvSpPr>
        <p:spPr/>
        <p:txBody>
          <a:bodyPr/>
          <a:lstStyle/>
          <a:p>
            <a:r>
              <a:rPr lang="de-DE"/>
              <a:t>ZUKUNFT VON DNS-TECHNOLOGIEN</a:t>
            </a:r>
          </a:p>
        </p:txBody>
      </p:sp>
      <p:sp>
        <p:nvSpPr>
          <p:cNvPr id="3" name="Fußzeilenplatzhalter 2">
            <a:extLst>
              <a:ext uri="{FF2B5EF4-FFF2-40B4-BE49-F238E27FC236}">
                <a16:creationId xmlns:a16="http://schemas.microsoft.com/office/drawing/2014/main" id="{224DAE04-6E8F-0E34-BA61-637E96F13EDD}"/>
              </a:ext>
            </a:extLst>
          </p:cNvPr>
          <p:cNvSpPr>
            <a:spLocks noGrp="1"/>
          </p:cNvSpPr>
          <p:nvPr>
            <p:ph type="ftr" sz="quarter" idx="10"/>
          </p:nvPr>
        </p:nvSpPr>
        <p:spPr>
          <a:xfrm rot="16200000">
            <a:off x="8820376" y="3020785"/>
            <a:ext cx="6133647"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D7669BA1-EB8E-9E8B-7369-E3E26272E579}"/>
              </a:ext>
            </a:extLst>
          </p:cNvPr>
          <p:cNvSpPr>
            <a:spLocks noGrp="1"/>
          </p:cNvSpPr>
          <p:nvPr>
            <p:ph type="sldNum" sz="quarter" idx="11"/>
          </p:nvPr>
        </p:nvSpPr>
        <p:spPr/>
        <p:txBody>
          <a:bodyPr/>
          <a:lstStyle/>
          <a:p>
            <a:fld id="{CF6F24BE-8BEB-403A-BDCC-38E201D0662D}" type="slidenum">
              <a:rPr lang="en-ID" smtClean="0"/>
              <a:pPr/>
              <a:t>13</a:t>
            </a:fld>
            <a:endParaRPr lang="en-ID"/>
          </a:p>
        </p:txBody>
      </p:sp>
      <p:pic>
        <p:nvPicPr>
          <p:cNvPr id="8" name="Bildplatzhalter 7">
            <a:extLst>
              <a:ext uri="{FF2B5EF4-FFF2-40B4-BE49-F238E27FC236}">
                <a16:creationId xmlns:a16="http://schemas.microsoft.com/office/drawing/2014/main" id="{389C2104-60DC-8529-711E-8FE5D582E8DC}"/>
              </a:ext>
            </a:extLst>
          </p:cNvPr>
          <p:cNvPicPr>
            <a:picLocks noGrp="1" noChangeAspect="1"/>
          </p:cNvPicPr>
          <p:nvPr>
            <p:ph type="pic" sz="quarter" idx="12"/>
          </p:nvPr>
        </p:nvPicPr>
        <p:blipFill>
          <a:blip r:embed="rId2"/>
          <a:srcRect l="24431" r="24431"/>
          <a:stretch>
            <a:fillRect/>
          </a:stretch>
        </p:blipFill>
        <p:spPr/>
      </p:pic>
      <p:sp>
        <p:nvSpPr>
          <p:cNvPr id="6" name="Textplatzhalter 5">
            <a:extLst>
              <a:ext uri="{FF2B5EF4-FFF2-40B4-BE49-F238E27FC236}">
                <a16:creationId xmlns:a16="http://schemas.microsoft.com/office/drawing/2014/main" id="{40F39063-C997-352D-F665-0A482FE566C7}"/>
              </a:ext>
            </a:extLst>
          </p:cNvPr>
          <p:cNvSpPr>
            <a:spLocks noGrp="1"/>
          </p:cNvSpPr>
          <p:nvPr>
            <p:ph type="body" sz="quarter" idx="13"/>
          </p:nvPr>
        </p:nvSpPr>
        <p:spPr/>
        <p:txBody>
          <a:bodyPr/>
          <a:lstStyle/>
          <a:p>
            <a:r>
              <a:rPr lang="de-DE"/>
              <a:t>Zukünftige Entwicklungen in DNS-Technologien umfassen verbesserte Sicherheitsprotokolle, schnellere Auflösungszeiten und bessere Datenschutzmaßnahmen. Technologien wie DNS-over-HTTPS (DoH) und DNS-over-TLS (DoT) bieten zusätzlichen Schutz und Privatsphäre.</a:t>
            </a:r>
          </a:p>
        </p:txBody>
      </p:sp>
      <p:sp>
        <p:nvSpPr>
          <p:cNvPr id="7" name="Textplatzhalter 6">
            <a:extLst>
              <a:ext uri="{FF2B5EF4-FFF2-40B4-BE49-F238E27FC236}">
                <a16:creationId xmlns:a16="http://schemas.microsoft.com/office/drawing/2014/main" id="{BC138292-B599-1B52-CDDA-5B1410AE0E3B}"/>
              </a:ext>
            </a:extLst>
          </p:cNvPr>
          <p:cNvSpPr>
            <a:spLocks noGrp="1"/>
          </p:cNvSpPr>
          <p:nvPr>
            <p:ph type="body" sz="quarter" idx="14"/>
          </p:nvPr>
        </p:nvSpPr>
        <p:spPr/>
        <p:txBody>
          <a:bodyPr/>
          <a:lstStyle/>
          <a:p>
            <a:r>
              <a:rPr lang="de-DE"/>
              <a:t>ERWEITERUNGEN UND ENTWICKLUNGEN</a:t>
            </a:r>
          </a:p>
        </p:txBody>
      </p:sp>
    </p:spTree>
    <p:extLst>
      <p:ext uri="{BB962C8B-B14F-4D97-AF65-F5344CB8AC3E}">
        <p14:creationId xmlns:p14="http://schemas.microsoft.com/office/powerpoint/2010/main" val="2800130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F98972-F869-92E7-319D-63CB97618A3C}"/>
              </a:ext>
            </a:extLst>
          </p:cNvPr>
          <p:cNvSpPr>
            <a:spLocks noGrp="1"/>
          </p:cNvSpPr>
          <p:nvPr>
            <p:ph type="title"/>
          </p:nvPr>
        </p:nvSpPr>
        <p:spPr/>
        <p:txBody>
          <a:bodyPr/>
          <a:lstStyle/>
          <a:p>
            <a:r>
              <a:rPr lang="de-DE"/>
              <a:t>DNS UND DATENSCHUTZ</a:t>
            </a:r>
          </a:p>
        </p:txBody>
      </p:sp>
      <p:sp>
        <p:nvSpPr>
          <p:cNvPr id="3" name="Fußzeilenplatzhalter 2">
            <a:extLst>
              <a:ext uri="{FF2B5EF4-FFF2-40B4-BE49-F238E27FC236}">
                <a16:creationId xmlns:a16="http://schemas.microsoft.com/office/drawing/2014/main" id="{8FF27830-8674-57E9-AC6E-2A5D88E2EFF4}"/>
              </a:ext>
            </a:extLst>
          </p:cNvPr>
          <p:cNvSpPr>
            <a:spLocks noGrp="1"/>
          </p:cNvSpPr>
          <p:nvPr>
            <p:ph type="ftr" sz="quarter" idx="10"/>
          </p:nvPr>
        </p:nvSpPr>
        <p:spPr>
          <a:xfrm rot="16200000">
            <a:off x="8822796" y="3018366"/>
            <a:ext cx="6128808"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F6640C60-91BE-E82E-D08A-5390077ED96D}"/>
              </a:ext>
            </a:extLst>
          </p:cNvPr>
          <p:cNvSpPr>
            <a:spLocks noGrp="1"/>
          </p:cNvSpPr>
          <p:nvPr>
            <p:ph type="sldNum" sz="quarter" idx="11"/>
          </p:nvPr>
        </p:nvSpPr>
        <p:spPr/>
        <p:txBody>
          <a:bodyPr/>
          <a:lstStyle/>
          <a:p>
            <a:fld id="{CF6F24BE-8BEB-403A-BDCC-38E201D0662D}" type="slidenum">
              <a:rPr lang="en-ID" smtClean="0"/>
              <a:pPr/>
              <a:t>14</a:t>
            </a:fld>
            <a:endParaRPr lang="en-ID"/>
          </a:p>
        </p:txBody>
      </p:sp>
      <p:pic>
        <p:nvPicPr>
          <p:cNvPr id="11" name="Bildplatzhalter 10">
            <a:extLst>
              <a:ext uri="{FF2B5EF4-FFF2-40B4-BE49-F238E27FC236}">
                <a16:creationId xmlns:a16="http://schemas.microsoft.com/office/drawing/2014/main" id="{7096C1E7-221F-0836-0690-BA5048DFC1AD}"/>
              </a:ext>
            </a:extLst>
          </p:cNvPr>
          <p:cNvPicPr>
            <a:picLocks noGrp="1" noChangeAspect="1"/>
          </p:cNvPicPr>
          <p:nvPr>
            <p:ph type="pic" sz="quarter" idx="12"/>
          </p:nvPr>
        </p:nvPicPr>
        <p:blipFill>
          <a:blip r:embed="rId2"/>
          <a:srcRect l="12500" r="12500"/>
          <a:stretch>
            <a:fillRect/>
          </a:stretch>
        </p:blipFill>
        <p:spPr/>
      </p:pic>
      <p:pic>
        <p:nvPicPr>
          <p:cNvPr id="12" name="Bildplatzhalter 11">
            <a:extLst>
              <a:ext uri="{FF2B5EF4-FFF2-40B4-BE49-F238E27FC236}">
                <a16:creationId xmlns:a16="http://schemas.microsoft.com/office/drawing/2014/main" id="{A06B4A6F-55DE-21A0-F7EA-172FAB1DBC84}"/>
              </a:ext>
            </a:extLst>
          </p:cNvPr>
          <p:cNvPicPr>
            <a:picLocks noGrp="1" noChangeAspect="1"/>
          </p:cNvPicPr>
          <p:nvPr>
            <p:ph type="pic" sz="quarter" idx="14"/>
          </p:nvPr>
        </p:nvPicPr>
        <p:blipFill>
          <a:blip r:embed="rId3"/>
          <a:srcRect t="12500" b="12500"/>
          <a:stretch>
            <a:fillRect/>
          </a:stretch>
        </p:blipFill>
        <p:spPr/>
      </p:pic>
      <p:sp>
        <p:nvSpPr>
          <p:cNvPr id="7" name="Textplatzhalter 6">
            <a:extLst>
              <a:ext uri="{FF2B5EF4-FFF2-40B4-BE49-F238E27FC236}">
                <a16:creationId xmlns:a16="http://schemas.microsoft.com/office/drawing/2014/main" id="{E4B5B61D-D2A9-2753-9035-813D17684073}"/>
              </a:ext>
            </a:extLst>
          </p:cNvPr>
          <p:cNvSpPr>
            <a:spLocks noGrp="1"/>
          </p:cNvSpPr>
          <p:nvPr>
            <p:ph type="body" sz="quarter" idx="15"/>
          </p:nvPr>
        </p:nvSpPr>
        <p:spPr/>
        <p:txBody>
          <a:bodyPr/>
          <a:lstStyle/>
          <a:p>
            <a:r>
              <a:rPr lang="de-DE"/>
              <a:t>Die traditionelle DNS-Abfrage ist unverschlüsselt, sodass potenziell dritte Parteien mitlesen können. Dies hat Bedenken hinsichtlich des Datenschutzes bei Benutzern aufgeworfen.</a:t>
            </a:r>
          </a:p>
        </p:txBody>
      </p:sp>
      <p:sp>
        <p:nvSpPr>
          <p:cNvPr id="8" name="Textplatzhalter 7">
            <a:extLst>
              <a:ext uri="{FF2B5EF4-FFF2-40B4-BE49-F238E27FC236}">
                <a16:creationId xmlns:a16="http://schemas.microsoft.com/office/drawing/2014/main" id="{9331BBE2-144B-D0C0-2F88-C7C7AC9E1400}"/>
              </a:ext>
            </a:extLst>
          </p:cNvPr>
          <p:cNvSpPr>
            <a:spLocks noGrp="1"/>
          </p:cNvSpPr>
          <p:nvPr>
            <p:ph type="body" sz="quarter" idx="16"/>
          </p:nvPr>
        </p:nvSpPr>
        <p:spPr/>
        <p:txBody>
          <a:bodyPr/>
          <a:lstStyle/>
          <a:p>
            <a:r>
              <a:rPr lang="de-DE"/>
              <a:t>Lösungen wie DNS-over-HTTPS (DoH) und DNS-over-TLS (DoT) verschlüsseln DNS-Anfragen und schützen so die Privatsphäre der Benutzer. Diese Technologien bieten eine zusätzliche Sicherheitsschicht und sind zunehmend im Einsatz.</a:t>
            </a:r>
          </a:p>
        </p:txBody>
      </p:sp>
      <p:sp>
        <p:nvSpPr>
          <p:cNvPr id="9" name="Textplatzhalter 8">
            <a:extLst>
              <a:ext uri="{FF2B5EF4-FFF2-40B4-BE49-F238E27FC236}">
                <a16:creationId xmlns:a16="http://schemas.microsoft.com/office/drawing/2014/main" id="{C4DE10F3-9435-CF3D-75B4-5F8EBFB20A94}"/>
              </a:ext>
            </a:extLst>
          </p:cNvPr>
          <p:cNvSpPr>
            <a:spLocks noGrp="1"/>
          </p:cNvSpPr>
          <p:nvPr>
            <p:ph type="body" sz="quarter" idx="17"/>
          </p:nvPr>
        </p:nvSpPr>
        <p:spPr/>
        <p:txBody>
          <a:bodyPr/>
          <a:lstStyle/>
          <a:p>
            <a:r>
              <a:rPr lang="de-DE"/>
              <a:t>PRIVACY CONCERNS</a:t>
            </a:r>
          </a:p>
        </p:txBody>
      </p:sp>
      <p:sp>
        <p:nvSpPr>
          <p:cNvPr id="10" name="Textplatzhalter 9">
            <a:extLst>
              <a:ext uri="{FF2B5EF4-FFF2-40B4-BE49-F238E27FC236}">
                <a16:creationId xmlns:a16="http://schemas.microsoft.com/office/drawing/2014/main" id="{A529DC10-7CD1-D255-3B39-E3EDEAFA062D}"/>
              </a:ext>
            </a:extLst>
          </p:cNvPr>
          <p:cNvSpPr>
            <a:spLocks noGrp="1"/>
          </p:cNvSpPr>
          <p:nvPr>
            <p:ph type="body" sz="quarter" idx="18"/>
          </p:nvPr>
        </p:nvSpPr>
        <p:spPr/>
        <p:txBody>
          <a:bodyPr/>
          <a:lstStyle/>
          <a:p>
            <a:r>
              <a:rPr lang="de-DE"/>
              <a:t>LÖSUNGEN UND MASSNAHMEN</a:t>
            </a:r>
          </a:p>
        </p:txBody>
      </p:sp>
    </p:spTree>
    <p:extLst>
      <p:ext uri="{BB962C8B-B14F-4D97-AF65-F5344CB8AC3E}">
        <p14:creationId xmlns:p14="http://schemas.microsoft.com/office/powerpoint/2010/main" val="2902796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434B9C-8D9E-BA2C-ADB4-196425B239A1}"/>
              </a:ext>
            </a:extLst>
          </p:cNvPr>
          <p:cNvSpPr>
            <a:spLocks noGrp="1"/>
          </p:cNvSpPr>
          <p:nvPr>
            <p:ph type="title"/>
          </p:nvPr>
        </p:nvSpPr>
        <p:spPr/>
        <p:txBody>
          <a:bodyPr/>
          <a:lstStyle/>
          <a:p>
            <a:r>
              <a:rPr lang="de-DE"/>
              <a:t>ZUSAMMENFASSUNG UND FRAGEN</a:t>
            </a:r>
          </a:p>
        </p:txBody>
      </p:sp>
      <p:sp>
        <p:nvSpPr>
          <p:cNvPr id="3" name="Fußzeilenplatzhalter 2">
            <a:extLst>
              <a:ext uri="{FF2B5EF4-FFF2-40B4-BE49-F238E27FC236}">
                <a16:creationId xmlns:a16="http://schemas.microsoft.com/office/drawing/2014/main" id="{1A7753A0-2043-A1C9-94B2-A05457C53E73}"/>
              </a:ext>
            </a:extLst>
          </p:cNvPr>
          <p:cNvSpPr>
            <a:spLocks noGrp="1"/>
          </p:cNvSpPr>
          <p:nvPr>
            <p:ph type="ftr" sz="quarter" idx="10"/>
          </p:nvPr>
        </p:nvSpPr>
        <p:spPr>
          <a:xfrm rot="16200000">
            <a:off x="8777287" y="3063875"/>
            <a:ext cx="6219826" cy="365125"/>
          </a:xfrm>
        </p:spPr>
        <p:txBody>
          <a:bodyPr/>
          <a:lstStyle/>
          <a:p>
            <a:r>
              <a:rPr lang="de-DE" dirty="0"/>
              <a:t>WAS IST EIN DNS SERVER UND EIN DNS RESOLVER? WIE FUNKTIONIERT DIE DNS-AUFLÖSUNG?</a:t>
            </a:r>
            <a:endParaRPr lang="en-ID" dirty="0"/>
          </a:p>
        </p:txBody>
      </p:sp>
      <p:sp>
        <p:nvSpPr>
          <p:cNvPr id="4" name="Foliennummernplatzhalter 3">
            <a:extLst>
              <a:ext uri="{FF2B5EF4-FFF2-40B4-BE49-F238E27FC236}">
                <a16:creationId xmlns:a16="http://schemas.microsoft.com/office/drawing/2014/main" id="{3801220A-7EEF-C9BF-2DC7-D7E16D5CA894}"/>
              </a:ext>
            </a:extLst>
          </p:cNvPr>
          <p:cNvSpPr>
            <a:spLocks noGrp="1"/>
          </p:cNvSpPr>
          <p:nvPr>
            <p:ph type="sldNum" sz="quarter" idx="11"/>
          </p:nvPr>
        </p:nvSpPr>
        <p:spPr/>
        <p:txBody>
          <a:bodyPr/>
          <a:lstStyle/>
          <a:p>
            <a:fld id="{CF6F24BE-8BEB-403A-BDCC-38E201D0662D}" type="slidenum">
              <a:rPr lang="en-ID" smtClean="0"/>
              <a:pPr/>
              <a:t>15</a:t>
            </a:fld>
            <a:endParaRPr lang="en-ID"/>
          </a:p>
        </p:txBody>
      </p:sp>
      <p:pic>
        <p:nvPicPr>
          <p:cNvPr id="8" name="Bildplatzhalter 7">
            <a:extLst>
              <a:ext uri="{FF2B5EF4-FFF2-40B4-BE49-F238E27FC236}">
                <a16:creationId xmlns:a16="http://schemas.microsoft.com/office/drawing/2014/main" id="{9637C584-3EC8-5B4F-F5F0-71923F8B45BE}"/>
              </a:ext>
            </a:extLst>
          </p:cNvPr>
          <p:cNvPicPr>
            <a:picLocks noGrp="1" noChangeAspect="1"/>
          </p:cNvPicPr>
          <p:nvPr>
            <p:ph type="pic" sz="quarter" idx="12"/>
          </p:nvPr>
        </p:nvPicPr>
        <p:blipFill>
          <a:blip r:embed="rId2"/>
          <a:srcRect t="16676" b="16676"/>
          <a:stretch>
            <a:fillRect/>
          </a:stretch>
        </p:blipFill>
        <p:spPr/>
      </p:pic>
      <p:sp>
        <p:nvSpPr>
          <p:cNvPr id="6" name="Textplatzhalter 5">
            <a:extLst>
              <a:ext uri="{FF2B5EF4-FFF2-40B4-BE49-F238E27FC236}">
                <a16:creationId xmlns:a16="http://schemas.microsoft.com/office/drawing/2014/main" id="{7A8BDD7B-CE24-E5E0-F4C3-2D80E895A005}"/>
              </a:ext>
            </a:extLst>
          </p:cNvPr>
          <p:cNvSpPr>
            <a:spLocks noGrp="1"/>
          </p:cNvSpPr>
          <p:nvPr>
            <p:ph type="body" sz="quarter" idx="13"/>
          </p:nvPr>
        </p:nvSpPr>
        <p:spPr/>
        <p:txBody>
          <a:bodyPr/>
          <a:lstStyle/>
          <a:p>
            <a:r>
              <a:rPr lang="de-DE"/>
              <a:t>Zusammenfassung der wichtigsten Aspekte der DNS-Funktionalität und Sicherheitsmerkmale. Offene Fragen und Diskussion über spezifische Anliegen und Anwendungen des DNS im modernen Internet.</a:t>
            </a:r>
          </a:p>
        </p:txBody>
      </p:sp>
      <p:sp>
        <p:nvSpPr>
          <p:cNvPr id="7" name="Textplatzhalter 6">
            <a:extLst>
              <a:ext uri="{FF2B5EF4-FFF2-40B4-BE49-F238E27FC236}">
                <a16:creationId xmlns:a16="http://schemas.microsoft.com/office/drawing/2014/main" id="{43C73642-5E11-3F46-1D9A-A04DAF35370C}"/>
              </a:ext>
            </a:extLst>
          </p:cNvPr>
          <p:cNvSpPr>
            <a:spLocks noGrp="1"/>
          </p:cNvSpPr>
          <p:nvPr>
            <p:ph type="body" sz="quarter" idx="14"/>
          </p:nvPr>
        </p:nvSpPr>
        <p:spPr/>
        <p:txBody>
          <a:bodyPr/>
          <a:lstStyle/>
          <a:p>
            <a:r>
              <a:rPr lang="de-DE"/>
              <a:t>HAUPTPUNKTE UND DISKUSSION</a:t>
            </a:r>
          </a:p>
        </p:txBody>
      </p:sp>
    </p:spTree>
    <p:extLst>
      <p:ext uri="{BB962C8B-B14F-4D97-AF65-F5344CB8AC3E}">
        <p14:creationId xmlns:p14="http://schemas.microsoft.com/office/powerpoint/2010/main" val="164831564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00648DD-63BC-4432-B858-E905E51F8410}">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1116</Words>
  <Application>Microsoft Office PowerPoint</Application>
  <PresentationFormat>Breitbild</PresentationFormat>
  <Paragraphs>110</Paragraphs>
  <Slides>15</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vt:i4>
      </vt:variant>
    </vt:vector>
  </HeadingPairs>
  <TitlesOfParts>
    <vt:vector size="23" baseType="lpstr">
      <vt:lpstr>Aptos</vt:lpstr>
      <vt:lpstr>Aptos Display</vt:lpstr>
      <vt:lpstr>Arial</vt:lpstr>
      <vt:lpstr>Cascadia Mono SemiBold</vt:lpstr>
      <vt:lpstr>Montserrat ExtraBold</vt:lpstr>
      <vt:lpstr>Open Sans</vt:lpstr>
      <vt:lpstr>Office</vt:lpstr>
      <vt:lpstr>Ocean</vt:lpstr>
      <vt:lpstr>WAS IST EIN DNS SERVER UND EIN DNS RESOLVER? WIE FUNKTIONIERT DIE DNS-AUFLÖSUNG?</vt:lpstr>
      <vt:lpstr>EINFÜHRUNG IN DNS</vt:lpstr>
      <vt:lpstr>DNS-KOMPONENTEN</vt:lpstr>
      <vt:lpstr>DNS-SERVER</vt:lpstr>
      <vt:lpstr>DNS-RESOLVER</vt:lpstr>
      <vt:lpstr>HIERARCHIE DER DNS-SERVER</vt:lpstr>
      <vt:lpstr>WIE FUNKTIONIERT DIE DNS-AUFLÖSUNG?</vt:lpstr>
      <vt:lpstr>DNS-AUFLÖSUNGSPROZESS IM DETAIL</vt:lpstr>
      <vt:lpstr>FORWARD UND REVERSE DNS</vt:lpstr>
      <vt:lpstr>PowerPoint-Präsentation</vt:lpstr>
      <vt:lpstr>BEDEUTUNG VON DNS FÜR DAS INTERNET</vt:lpstr>
      <vt:lpstr>DNS-SICHERHEITSASPEKTE</vt:lpstr>
      <vt:lpstr>ZUKUNFT VON DNS-TECHNOLOGIEN</vt:lpstr>
      <vt:lpstr>DNS UND DATENSCHUTZ</vt:lpstr>
      <vt:lpstr>ZUSAMMENFASSUNG UND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2024-08-08T18:39:31Z</dcterms:created>
  <dcterms:modified xsi:type="dcterms:W3CDTF">2024-08-08T18:45:52Z</dcterms:modified>
</cp:coreProperties>
</file>