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6" r:id="rId2"/>
  </p:sldMasterIdLst>
  <p:notesMasterIdLst>
    <p:notesMasterId r:id="rId11"/>
  </p:notesMasterIdLst>
  <p:sldIdLst>
    <p:sldId id="259" r:id="rId3"/>
    <p:sldId id="260" r:id="rId4"/>
    <p:sldId id="261" r:id="rId5"/>
    <p:sldId id="262" r:id="rId6"/>
    <p:sldId id="256" r:id="rId7"/>
    <p:sldId id="263" r:id="rId8"/>
    <p:sldId id="265" r:id="rId9"/>
    <p:sldId id="264"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AA34CD-B661-4990-9F51-ACB8B6FD1AA5}" v="3" dt="2024-08-20T18:08:00.7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3" autoAdjust="0"/>
    <p:restoredTop sz="94660"/>
  </p:normalViewPr>
  <p:slideViewPr>
    <p:cSldViewPr snapToGrid="0">
      <p:cViewPr varScale="1">
        <p:scale>
          <a:sx n="102" d="100"/>
          <a:sy n="102" d="100"/>
        </p:scale>
        <p:origin x="259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örn Walter" userId="fbb3fe80-3616-468d-a4ce-7666e7f1ce7e" providerId="ADAL" clId="{61AA34CD-B661-4990-9F51-ACB8B6FD1AA5}"/>
    <pc:docChg chg="custSel modSld">
      <pc:chgData name="Jörn Walter" userId="fbb3fe80-3616-468d-a4ce-7666e7f1ce7e" providerId="ADAL" clId="{61AA34CD-B661-4990-9F51-ACB8B6FD1AA5}" dt="2024-08-20T18:08:01.363" v="13" actId="962"/>
      <pc:docMkLst>
        <pc:docMk/>
      </pc:docMkLst>
      <pc:sldChg chg="modSp mod">
        <pc:chgData name="Jörn Walter" userId="fbb3fe80-3616-468d-a4ce-7666e7f1ce7e" providerId="ADAL" clId="{61AA34CD-B661-4990-9F51-ACB8B6FD1AA5}" dt="2024-08-20T18:04:26.367" v="0" actId="33524"/>
        <pc:sldMkLst>
          <pc:docMk/>
          <pc:sldMk cId="1976163794" sldId="260"/>
        </pc:sldMkLst>
        <pc:spChg chg="mod">
          <ac:chgData name="Jörn Walter" userId="fbb3fe80-3616-468d-a4ce-7666e7f1ce7e" providerId="ADAL" clId="{61AA34CD-B661-4990-9F51-ACB8B6FD1AA5}" dt="2024-08-20T18:04:26.367" v="0" actId="33524"/>
          <ac:spMkLst>
            <pc:docMk/>
            <pc:sldMk cId="1976163794" sldId="260"/>
            <ac:spMk id="6" creationId="{533671E5-C557-958A-2F4D-B5567148CF8E}"/>
          </ac:spMkLst>
        </pc:spChg>
      </pc:sldChg>
      <pc:sldChg chg="addSp delSp modSp mod">
        <pc:chgData name="Jörn Walter" userId="fbb3fe80-3616-468d-a4ce-7666e7f1ce7e" providerId="ADAL" clId="{61AA34CD-B661-4990-9F51-ACB8B6FD1AA5}" dt="2024-08-20T18:06:23.965" v="8" actId="962"/>
        <pc:sldMkLst>
          <pc:docMk/>
          <pc:sldMk cId="966985866" sldId="262"/>
        </pc:sldMkLst>
        <pc:spChg chg="add del mod">
          <ac:chgData name="Jörn Walter" userId="fbb3fe80-3616-468d-a4ce-7666e7f1ce7e" providerId="ADAL" clId="{61AA34CD-B661-4990-9F51-ACB8B6FD1AA5}" dt="2024-08-20T18:06:13.847" v="2" actId="931"/>
          <ac:spMkLst>
            <pc:docMk/>
            <pc:sldMk cId="966985866" sldId="262"/>
            <ac:spMk id="6" creationId="{4DED1723-0962-C2A2-090A-61DC9E145C6A}"/>
          </ac:spMkLst>
        </pc:spChg>
        <pc:spChg chg="add del mod">
          <ac:chgData name="Jörn Walter" userId="fbb3fe80-3616-468d-a4ce-7666e7f1ce7e" providerId="ADAL" clId="{61AA34CD-B661-4990-9F51-ACB8B6FD1AA5}" dt="2024-08-20T18:06:23.570" v="6" actId="931"/>
          <ac:spMkLst>
            <pc:docMk/>
            <pc:sldMk cId="966985866" sldId="262"/>
            <ac:spMk id="16" creationId="{F198C2CD-75BF-CE02-597F-1CF5D0BEA26B}"/>
          </ac:spMkLst>
        </pc:spChg>
        <pc:picChg chg="del">
          <ac:chgData name="Jörn Walter" userId="fbb3fe80-3616-468d-a4ce-7666e7f1ce7e" providerId="ADAL" clId="{61AA34CD-B661-4990-9F51-ACB8B6FD1AA5}" dt="2024-08-20T18:06:04.379" v="1" actId="478"/>
          <ac:picMkLst>
            <pc:docMk/>
            <pc:sldMk cId="966985866" sldId="262"/>
            <ac:picMk id="11" creationId="{C4F5E6E4-12F3-A725-78D3-59DC56AD4313}"/>
          </ac:picMkLst>
        </pc:picChg>
        <pc:picChg chg="del">
          <ac:chgData name="Jörn Walter" userId="fbb3fe80-3616-468d-a4ce-7666e7f1ce7e" providerId="ADAL" clId="{61AA34CD-B661-4990-9F51-ACB8B6FD1AA5}" dt="2024-08-20T18:06:17.315" v="5" actId="478"/>
          <ac:picMkLst>
            <pc:docMk/>
            <pc:sldMk cId="966985866" sldId="262"/>
            <ac:picMk id="12" creationId="{3F5BEC27-7290-F6D1-32F3-40007813AE39}"/>
          </ac:picMkLst>
        </pc:picChg>
        <pc:picChg chg="add mod">
          <ac:chgData name="Jörn Walter" userId="fbb3fe80-3616-468d-a4ce-7666e7f1ce7e" providerId="ADAL" clId="{61AA34CD-B661-4990-9F51-ACB8B6FD1AA5}" dt="2024-08-20T18:06:15.332" v="4" actId="962"/>
          <ac:picMkLst>
            <pc:docMk/>
            <pc:sldMk cId="966985866" sldId="262"/>
            <ac:picMk id="14" creationId="{4294CD83-8A39-8396-D80C-0563A039A0F9}"/>
          </ac:picMkLst>
        </pc:picChg>
        <pc:picChg chg="add mod">
          <ac:chgData name="Jörn Walter" userId="fbb3fe80-3616-468d-a4ce-7666e7f1ce7e" providerId="ADAL" clId="{61AA34CD-B661-4990-9F51-ACB8B6FD1AA5}" dt="2024-08-20T18:06:23.965" v="8" actId="962"/>
          <ac:picMkLst>
            <pc:docMk/>
            <pc:sldMk cId="966985866" sldId="262"/>
            <ac:picMk id="18" creationId="{532DC92F-6ED5-9B9E-FC52-159414849EC0}"/>
          </ac:picMkLst>
        </pc:picChg>
      </pc:sldChg>
      <pc:sldChg chg="modSp mod">
        <pc:chgData name="Jörn Walter" userId="fbb3fe80-3616-468d-a4ce-7666e7f1ce7e" providerId="ADAL" clId="{61AA34CD-B661-4990-9F51-ACB8B6FD1AA5}" dt="2024-08-20T18:06:39.373" v="9" actId="20577"/>
        <pc:sldMkLst>
          <pc:docMk/>
          <pc:sldMk cId="1014493188" sldId="263"/>
        </pc:sldMkLst>
        <pc:spChg chg="mod">
          <ac:chgData name="Jörn Walter" userId="fbb3fe80-3616-468d-a4ce-7666e7f1ce7e" providerId="ADAL" clId="{61AA34CD-B661-4990-9F51-ACB8B6FD1AA5}" dt="2024-08-20T18:06:39.373" v="9" actId="20577"/>
          <ac:spMkLst>
            <pc:docMk/>
            <pc:sldMk cId="1014493188" sldId="263"/>
            <ac:spMk id="6" creationId="{53A44AF5-95D2-2302-D19D-8ADAFE8E69FF}"/>
          </ac:spMkLst>
        </pc:spChg>
      </pc:sldChg>
      <pc:sldChg chg="addSp delSp modSp mod">
        <pc:chgData name="Jörn Walter" userId="fbb3fe80-3616-468d-a4ce-7666e7f1ce7e" providerId="ADAL" clId="{61AA34CD-B661-4990-9F51-ACB8B6FD1AA5}" dt="2024-08-20T18:08:01.363" v="13" actId="962"/>
        <pc:sldMkLst>
          <pc:docMk/>
          <pc:sldMk cId="3345111965" sldId="264"/>
        </pc:sldMkLst>
        <pc:spChg chg="add del mod">
          <ac:chgData name="Jörn Walter" userId="fbb3fe80-3616-468d-a4ce-7666e7f1ce7e" providerId="ADAL" clId="{61AA34CD-B661-4990-9F51-ACB8B6FD1AA5}" dt="2024-08-20T18:08:00.781" v="11" actId="931"/>
          <ac:spMkLst>
            <pc:docMk/>
            <pc:sldMk cId="3345111965" sldId="264"/>
            <ac:spMk id="9" creationId="{651B5ADE-7151-59A0-D934-CF32C83D0385}"/>
          </ac:spMkLst>
        </pc:spChg>
        <pc:picChg chg="del">
          <ac:chgData name="Jörn Walter" userId="fbb3fe80-3616-468d-a4ce-7666e7f1ce7e" providerId="ADAL" clId="{61AA34CD-B661-4990-9F51-ACB8B6FD1AA5}" dt="2024-08-20T18:07:57.956" v="10" actId="478"/>
          <ac:picMkLst>
            <pc:docMk/>
            <pc:sldMk cId="3345111965" sldId="264"/>
            <ac:picMk id="8" creationId="{0DE25E73-AD90-4F19-EC7B-9775B539AFE7}"/>
          </ac:picMkLst>
        </pc:picChg>
        <pc:picChg chg="add mod">
          <ac:chgData name="Jörn Walter" userId="fbb3fe80-3616-468d-a4ce-7666e7f1ce7e" providerId="ADAL" clId="{61AA34CD-B661-4990-9F51-ACB8B6FD1AA5}" dt="2024-08-20T18:08:01.363" v="13" actId="962"/>
          <ac:picMkLst>
            <pc:docMk/>
            <pc:sldMk cId="3345111965" sldId="264"/>
            <ac:picMk id="11" creationId="{D38C8539-2041-5C94-9A75-3FF0F3D92F52}"/>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000000"/>
              </a:solidFill>
              <a:effectLst/>
            </c:spPr>
            <c:extLst>
              <c:ext xmlns:c16="http://schemas.microsoft.com/office/drawing/2014/chart" uri="{C3380CC4-5D6E-409C-BE32-E72D297353CC}">
                <c16:uniqueId val="{00000001-040C-4818-9D76-6BF402EF1907}"/>
              </c:ext>
            </c:extLst>
          </c:dPt>
          <c:dPt>
            <c:idx val="1"/>
            <c:bubble3D val="0"/>
            <c:spPr>
              <a:solidFill>
                <a:srgbClr val="0958F7"/>
              </a:solidFill>
              <a:effectLst/>
            </c:spPr>
            <c:extLst>
              <c:ext xmlns:c16="http://schemas.microsoft.com/office/drawing/2014/chart" uri="{C3380CC4-5D6E-409C-BE32-E72D297353CC}">
                <c16:uniqueId val="{00000003-040C-4818-9D76-6BF402EF1907}"/>
              </c:ext>
            </c:extLst>
          </c:dPt>
          <c:cat>
            <c:strRef>
              <c:f>Sheet1!$A$2:$A$3</c:f>
              <c:strCache>
                <c:ptCount val="2"/>
                <c:pt idx="0">
                  <c:v>NTFS-Nutzung</c:v>
                </c:pt>
              </c:strCache>
            </c:strRef>
          </c:cat>
          <c:val>
            <c:numRef>
              <c:f>Sheet1!$B$2:$B$3</c:f>
              <c:numCache>
                <c:formatCode>General</c:formatCode>
                <c:ptCount val="2"/>
                <c:pt idx="0">
                  <c:v>0.6</c:v>
                </c:pt>
                <c:pt idx="1">
                  <c:v>0.4</c:v>
                </c:pt>
              </c:numCache>
            </c:numRef>
          </c:val>
          <c:extLst>
            <c:ext xmlns:c16="http://schemas.microsoft.com/office/drawing/2014/chart" uri="{C3380CC4-5D6E-409C-BE32-E72D297353CC}">
              <c16:uniqueId val="{00000004-040C-4818-9D76-6BF402EF1907}"/>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000000"/>
              </a:solidFill>
              <a:effectLst/>
            </c:spPr>
            <c:extLst>
              <c:ext xmlns:c16="http://schemas.microsoft.com/office/drawing/2014/chart" uri="{C3380CC4-5D6E-409C-BE32-E72D297353CC}">
                <c16:uniqueId val="{00000001-9B99-4E86-AFF6-7B52B8FFBE75}"/>
              </c:ext>
            </c:extLst>
          </c:dPt>
          <c:dPt>
            <c:idx val="1"/>
            <c:bubble3D val="0"/>
            <c:spPr>
              <a:solidFill>
                <a:srgbClr val="0958F7"/>
              </a:solidFill>
              <a:effectLst/>
            </c:spPr>
            <c:extLst>
              <c:ext xmlns:c16="http://schemas.microsoft.com/office/drawing/2014/chart" uri="{C3380CC4-5D6E-409C-BE32-E72D297353CC}">
                <c16:uniqueId val="{00000003-9B99-4E86-AFF6-7B52B8FFBE75}"/>
              </c:ext>
            </c:extLst>
          </c:dPt>
          <c:cat>
            <c:strRef>
              <c:f>Sheet1!$A$2:$A$3</c:f>
              <c:strCache>
                <c:ptCount val="2"/>
                <c:pt idx="0">
                  <c:v>Eingeschränkte Erkennung</c:v>
                </c:pt>
              </c:strCache>
            </c:strRef>
          </c:cat>
          <c:val>
            <c:numRef>
              <c:f>Sheet1!$B$2:$B$3</c:f>
              <c:numCache>
                <c:formatCode>General</c:formatCode>
                <c:ptCount val="2"/>
                <c:pt idx="0">
                  <c:v>0.3</c:v>
                </c:pt>
                <c:pt idx="1">
                  <c:v>0.7</c:v>
                </c:pt>
              </c:numCache>
            </c:numRef>
          </c:val>
          <c:extLst>
            <c:ext xmlns:c16="http://schemas.microsoft.com/office/drawing/2014/chart" uri="{C3380CC4-5D6E-409C-BE32-E72D297353CC}">
              <c16:uniqueId val="{00000004-9B99-4E86-AFF6-7B52B8FFBE75}"/>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000000"/>
              </a:solidFill>
              <a:effectLst/>
            </c:spPr>
            <c:extLst>
              <c:ext xmlns:c16="http://schemas.microsoft.com/office/drawing/2014/chart" uri="{C3380CC4-5D6E-409C-BE32-E72D297353CC}">
                <c16:uniqueId val="{00000001-7E64-4EE2-870A-B8197A615B1D}"/>
              </c:ext>
            </c:extLst>
          </c:dPt>
          <c:dPt>
            <c:idx val="1"/>
            <c:bubble3D val="0"/>
            <c:spPr>
              <a:solidFill>
                <a:srgbClr val="0958F7"/>
              </a:solidFill>
              <a:effectLst/>
            </c:spPr>
            <c:extLst>
              <c:ext xmlns:c16="http://schemas.microsoft.com/office/drawing/2014/chart" uri="{C3380CC4-5D6E-409C-BE32-E72D297353CC}">
                <c16:uniqueId val="{00000003-7E64-4EE2-870A-B8197A615B1D}"/>
              </c:ext>
            </c:extLst>
          </c:dPt>
          <c:cat>
            <c:strRef>
              <c:f>Sheet1!$A$2:$A$3</c:f>
              <c:strCache>
                <c:ptCount val="2"/>
                <c:pt idx="0">
                  <c:v>Backup-Integrationen</c:v>
                </c:pt>
              </c:strCache>
            </c:strRef>
          </c:cat>
          <c:val>
            <c:numRef>
              <c:f>Sheet1!$B$2:$B$3</c:f>
              <c:numCache>
                <c:formatCode>General</c:formatCode>
                <c:ptCount val="2"/>
                <c:pt idx="0">
                  <c:v>0.1</c:v>
                </c:pt>
                <c:pt idx="1">
                  <c:v>0.9</c:v>
                </c:pt>
              </c:numCache>
            </c:numRef>
          </c:val>
          <c:extLst>
            <c:ext xmlns:c16="http://schemas.microsoft.com/office/drawing/2014/chart" uri="{C3380CC4-5D6E-409C-BE32-E72D297353CC}">
              <c16:uniqueId val="{00000004-7E64-4EE2-870A-B8197A615B1D}"/>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4F4A82-D9EA-4A57-9238-CEB5C8E1FF29}" type="datetimeFigureOut">
              <a:rPr lang="de-DE" smtClean="0"/>
              <a:t>20.08.2024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E551B2-37C6-493B-B424-FFB073AB1D7F}" type="slidenum">
              <a:rPr lang="de-DE" smtClean="0"/>
              <a:t>‹Nr.›</a:t>
            </a:fld>
            <a:endParaRPr lang="de-DE"/>
          </a:p>
        </p:txBody>
      </p:sp>
    </p:spTree>
    <p:extLst>
      <p:ext uri="{BB962C8B-B14F-4D97-AF65-F5344CB8AC3E}">
        <p14:creationId xmlns:p14="http://schemas.microsoft.com/office/powerpoint/2010/main" val="3365496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91C95E-31CE-EC33-025C-D7CE0B74D73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B1BDA18E-17BB-6872-8B40-DFD69C9C6D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BA1F1A3-E7B9-1D4C-CB26-C49B84C7C18D}"/>
              </a:ext>
            </a:extLst>
          </p:cNvPr>
          <p:cNvSpPr>
            <a:spLocks noGrp="1"/>
          </p:cNvSpPr>
          <p:nvPr>
            <p:ph type="dt" sz="half" idx="10"/>
          </p:nvPr>
        </p:nvSpPr>
        <p:spPr/>
        <p:txBody>
          <a:bodyPr/>
          <a:lstStyle/>
          <a:p>
            <a:fld id="{D8C41A3C-E27E-413A-89C6-591297EAC56B}" type="datetimeFigureOut">
              <a:rPr lang="de-DE" smtClean="0"/>
              <a:t>20.08.2024</a:t>
            </a:fld>
            <a:endParaRPr lang="de-DE"/>
          </a:p>
        </p:txBody>
      </p:sp>
      <p:sp>
        <p:nvSpPr>
          <p:cNvPr id="5" name="Fußzeilenplatzhalter 4">
            <a:extLst>
              <a:ext uri="{FF2B5EF4-FFF2-40B4-BE49-F238E27FC236}">
                <a16:creationId xmlns:a16="http://schemas.microsoft.com/office/drawing/2014/main" id="{5738D185-C5A5-E55C-D619-194D2627641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A64C9B1-B30F-7986-9165-EF398297CB86}"/>
              </a:ext>
            </a:extLst>
          </p:cNvPr>
          <p:cNvSpPr>
            <a:spLocks noGrp="1"/>
          </p:cNvSpPr>
          <p:nvPr>
            <p:ph type="sldNum" sz="quarter" idx="12"/>
          </p:nvPr>
        </p:nvSpPr>
        <p:spPr/>
        <p:txBody>
          <a:bodyPr/>
          <a:lstStyle/>
          <a:p>
            <a:fld id="{B82A01D8-93C1-4AC7-8D0D-9841A46E32A3}" type="slidenum">
              <a:rPr lang="de-DE" smtClean="0"/>
              <a:t>‹Nr.›</a:t>
            </a:fld>
            <a:endParaRPr lang="de-DE"/>
          </a:p>
        </p:txBody>
      </p:sp>
    </p:spTree>
    <p:extLst>
      <p:ext uri="{BB962C8B-B14F-4D97-AF65-F5344CB8AC3E}">
        <p14:creationId xmlns:p14="http://schemas.microsoft.com/office/powerpoint/2010/main" val="2569533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DFA5C6-C4BE-1AE4-FE23-FDE36208A4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480C8EF-8669-0571-6DBC-1266783A6430}"/>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5E67D8D-468E-EA6E-88BB-B247BBDA0893}"/>
              </a:ext>
            </a:extLst>
          </p:cNvPr>
          <p:cNvSpPr>
            <a:spLocks noGrp="1"/>
          </p:cNvSpPr>
          <p:nvPr>
            <p:ph type="dt" sz="half" idx="10"/>
          </p:nvPr>
        </p:nvSpPr>
        <p:spPr/>
        <p:txBody>
          <a:bodyPr/>
          <a:lstStyle/>
          <a:p>
            <a:fld id="{D8C41A3C-E27E-413A-89C6-591297EAC56B}" type="datetimeFigureOut">
              <a:rPr lang="de-DE" smtClean="0"/>
              <a:t>20.08.2024</a:t>
            </a:fld>
            <a:endParaRPr lang="de-DE"/>
          </a:p>
        </p:txBody>
      </p:sp>
      <p:sp>
        <p:nvSpPr>
          <p:cNvPr id="5" name="Fußzeilenplatzhalter 4">
            <a:extLst>
              <a:ext uri="{FF2B5EF4-FFF2-40B4-BE49-F238E27FC236}">
                <a16:creationId xmlns:a16="http://schemas.microsoft.com/office/drawing/2014/main" id="{DD4E73A4-0041-9689-6DDD-71ACFD27E3F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CE676BC-5CC2-F501-854D-42DC9A18B92F}"/>
              </a:ext>
            </a:extLst>
          </p:cNvPr>
          <p:cNvSpPr>
            <a:spLocks noGrp="1"/>
          </p:cNvSpPr>
          <p:nvPr>
            <p:ph type="sldNum" sz="quarter" idx="12"/>
          </p:nvPr>
        </p:nvSpPr>
        <p:spPr/>
        <p:txBody>
          <a:bodyPr/>
          <a:lstStyle/>
          <a:p>
            <a:fld id="{B82A01D8-93C1-4AC7-8D0D-9841A46E32A3}" type="slidenum">
              <a:rPr lang="de-DE" smtClean="0"/>
              <a:t>‹Nr.›</a:t>
            </a:fld>
            <a:endParaRPr lang="de-DE"/>
          </a:p>
        </p:txBody>
      </p:sp>
    </p:spTree>
    <p:extLst>
      <p:ext uri="{BB962C8B-B14F-4D97-AF65-F5344CB8AC3E}">
        <p14:creationId xmlns:p14="http://schemas.microsoft.com/office/powerpoint/2010/main" val="1816794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E795C1-C9DB-01DA-546D-12F1F6AB99E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F66151A9-DA06-1791-E820-2F1F114ADBE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36EE186A-6A9A-3C90-FFBB-7FBD1396E5C9}"/>
              </a:ext>
            </a:extLst>
          </p:cNvPr>
          <p:cNvSpPr>
            <a:spLocks noGrp="1"/>
          </p:cNvSpPr>
          <p:nvPr>
            <p:ph type="dt" sz="half" idx="10"/>
          </p:nvPr>
        </p:nvSpPr>
        <p:spPr/>
        <p:txBody>
          <a:bodyPr/>
          <a:lstStyle/>
          <a:p>
            <a:fld id="{D8C41A3C-E27E-413A-89C6-591297EAC56B}" type="datetimeFigureOut">
              <a:rPr lang="de-DE" smtClean="0"/>
              <a:t>20.08.2024</a:t>
            </a:fld>
            <a:endParaRPr lang="de-DE"/>
          </a:p>
        </p:txBody>
      </p:sp>
      <p:sp>
        <p:nvSpPr>
          <p:cNvPr id="5" name="Fußzeilenplatzhalter 4">
            <a:extLst>
              <a:ext uri="{FF2B5EF4-FFF2-40B4-BE49-F238E27FC236}">
                <a16:creationId xmlns:a16="http://schemas.microsoft.com/office/drawing/2014/main" id="{C231E86E-1F1F-25D9-2AD0-F380D128E7F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FA94233-A802-9F1E-8343-385D0AE0B948}"/>
              </a:ext>
            </a:extLst>
          </p:cNvPr>
          <p:cNvSpPr>
            <a:spLocks noGrp="1"/>
          </p:cNvSpPr>
          <p:nvPr>
            <p:ph type="sldNum" sz="quarter" idx="12"/>
          </p:nvPr>
        </p:nvSpPr>
        <p:spPr/>
        <p:txBody>
          <a:bodyPr/>
          <a:lstStyle/>
          <a:p>
            <a:fld id="{B82A01D8-93C1-4AC7-8D0D-9841A46E32A3}" type="slidenum">
              <a:rPr lang="de-DE" smtClean="0"/>
              <a:t>‹Nr.›</a:t>
            </a:fld>
            <a:endParaRPr lang="de-DE"/>
          </a:p>
        </p:txBody>
      </p:sp>
    </p:spTree>
    <p:extLst>
      <p:ext uri="{BB962C8B-B14F-4D97-AF65-F5344CB8AC3E}">
        <p14:creationId xmlns:p14="http://schemas.microsoft.com/office/powerpoint/2010/main" val="103655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A85929-E115-8A85-32AB-73D4F8C9117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7D3B4A6-8231-E348-FDF0-C67A9BE937BC}"/>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04CDC41C-2F73-4AA9-9E29-0C125EF19155}"/>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32420367-246E-593D-5F18-F0A902727B93}"/>
              </a:ext>
            </a:extLst>
          </p:cNvPr>
          <p:cNvSpPr>
            <a:spLocks noGrp="1"/>
          </p:cNvSpPr>
          <p:nvPr>
            <p:ph type="dt" sz="half" idx="10"/>
          </p:nvPr>
        </p:nvSpPr>
        <p:spPr/>
        <p:txBody>
          <a:bodyPr/>
          <a:lstStyle/>
          <a:p>
            <a:fld id="{D8C41A3C-E27E-413A-89C6-591297EAC56B}" type="datetimeFigureOut">
              <a:rPr lang="de-DE" smtClean="0"/>
              <a:t>20.08.2024</a:t>
            </a:fld>
            <a:endParaRPr lang="de-DE"/>
          </a:p>
        </p:txBody>
      </p:sp>
      <p:sp>
        <p:nvSpPr>
          <p:cNvPr id="6" name="Fußzeilenplatzhalter 5">
            <a:extLst>
              <a:ext uri="{FF2B5EF4-FFF2-40B4-BE49-F238E27FC236}">
                <a16:creationId xmlns:a16="http://schemas.microsoft.com/office/drawing/2014/main" id="{47E336B6-D26A-BF49-440B-9900803F2E0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B885E12-D7EA-F009-1EF9-F87075918B4A}"/>
              </a:ext>
            </a:extLst>
          </p:cNvPr>
          <p:cNvSpPr>
            <a:spLocks noGrp="1"/>
          </p:cNvSpPr>
          <p:nvPr>
            <p:ph type="sldNum" sz="quarter" idx="12"/>
          </p:nvPr>
        </p:nvSpPr>
        <p:spPr/>
        <p:txBody>
          <a:bodyPr/>
          <a:lstStyle/>
          <a:p>
            <a:fld id="{B82A01D8-93C1-4AC7-8D0D-9841A46E32A3}" type="slidenum">
              <a:rPr lang="de-DE" smtClean="0"/>
              <a:t>‹Nr.›</a:t>
            </a:fld>
            <a:endParaRPr lang="de-DE"/>
          </a:p>
        </p:txBody>
      </p:sp>
    </p:spTree>
    <p:extLst>
      <p:ext uri="{BB962C8B-B14F-4D97-AF65-F5344CB8AC3E}">
        <p14:creationId xmlns:p14="http://schemas.microsoft.com/office/powerpoint/2010/main" val="59695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15D36E-8971-0106-4DE8-618BB4AAC998}"/>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4B64EC2-D3A7-726D-564D-16A3B0919B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D7806B1-F841-E4A5-E21B-7EB9703E7541}"/>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9A95A0D-C945-1511-7844-D9D5965870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1EE5328A-B96D-1E95-0A0F-77AD337FAAA3}"/>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ADE1FEDF-9B53-C3D8-F51A-796EF820B6AA}"/>
              </a:ext>
            </a:extLst>
          </p:cNvPr>
          <p:cNvSpPr>
            <a:spLocks noGrp="1"/>
          </p:cNvSpPr>
          <p:nvPr>
            <p:ph type="dt" sz="half" idx="10"/>
          </p:nvPr>
        </p:nvSpPr>
        <p:spPr/>
        <p:txBody>
          <a:bodyPr/>
          <a:lstStyle/>
          <a:p>
            <a:fld id="{D8C41A3C-E27E-413A-89C6-591297EAC56B}" type="datetimeFigureOut">
              <a:rPr lang="de-DE" smtClean="0"/>
              <a:t>20.08.2024</a:t>
            </a:fld>
            <a:endParaRPr lang="de-DE"/>
          </a:p>
        </p:txBody>
      </p:sp>
      <p:sp>
        <p:nvSpPr>
          <p:cNvPr id="8" name="Fußzeilenplatzhalter 7">
            <a:extLst>
              <a:ext uri="{FF2B5EF4-FFF2-40B4-BE49-F238E27FC236}">
                <a16:creationId xmlns:a16="http://schemas.microsoft.com/office/drawing/2014/main" id="{E264CC8B-8E25-A9E0-22FE-FFCE8BDB1732}"/>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049086BC-F831-21CA-5DB2-570D8117CCC4}"/>
              </a:ext>
            </a:extLst>
          </p:cNvPr>
          <p:cNvSpPr>
            <a:spLocks noGrp="1"/>
          </p:cNvSpPr>
          <p:nvPr>
            <p:ph type="sldNum" sz="quarter" idx="12"/>
          </p:nvPr>
        </p:nvSpPr>
        <p:spPr/>
        <p:txBody>
          <a:bodyPr/>
          <a:lstStyle/>
          <a:p>
            <a:fld id="{B82A01D8-93C1-4AC7-8D0D-9841A46E32A3}" type="slidenum">
              <a:rPr lang="de-DE" smtClean="0"/>
              <a:t>‹Nr.›</a:t>
            </a:fld>
            <a:endParaRPr lang="de-DE"/>
          </a:p>
        </p:txBody>
      </p:sp>
    </p:spTree>
    <p:extLst>
      <p:ext uri="{BB962C8B-B14F-4D97-AF65-F5344CB8AC3E}">
        <p14:creationId xmlns:p14="http://schemas.microsoft.com/office/powerpoint/2010/main" val="3022892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A7B432-7B0E-0E2B-BE00-0D8E2E327D81}"/>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E6BFB02-6C43-EBE7-C021-10F28FF6F619}"/>
              </a:ext>
            </a:extLst>
          </p:cNvPr>
          <p:cNvSpPr>
            <a:spLocks noGrp="1"/>
          </p:cNvSpPr>
          <p:nvPr>
            <p:ph type="dt" sz="half" idx="10"/>
          </p:nvPr>
        </p:nvSpPr>
        <p:spPr/>
        <p:txBody>
          <a:bodyPr/>
          <a:lstStyle/>
          <a:p>
            <a:fld id="{D8C41A3C-E27E-413A-89C6-591297EAC56B}" type="datetimeFigureOut">
              <a:rPr lang="de-DE" smtClean="0"/>
              <a:t>20.08.2024</a:t>
            </a:fld>
            <a:endParaRPr lang="de-DE"/>
          </a:p>
        </p:txBody>
      </p:sp>
      <p:sp>
        <p:nvSpPr>
          <p:cNvPr id="4" name="Fußzeilenplatzhalter 3">
            <a:extLst>
              <a:ext uri="{FF2B5EF4-FFF2-40B4-BE49-F238E27FC236}">
                <a16:creationId xmlns:a16="http://schemas.microsoft.com/office/drawing/2014/main" id="{393F3667-C59B-C5F3-EA7A-59EF5542E7A5}"/>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22419BE-E9B8-5AB1-D3BF-E23CCE3F187B}"/>
              </a:ext>
            </a:extLst>
          </p:cNvPr>
          <p:cNvSpPr>
            <a:spLocks noGrp="1"/>
          </p:cNvSpPr>
          <p:nvPr>
            <p:ph type="sldNum" sz="quarter" idx="12"/>
          </p:nvPr>
        </p:nvSpPr>
        <p:spPr/>
        <p:txBody>
          <a:bodyPr/>
          <a:lstStyle/>
          <a:p>
            <a:fld id="{B82A01D8-93C1-4AC7-8D0D-9841A46E32A3}" type="slidenum">
              <a:rPr lang="de-DE" smtClean="0"/>
              <a:t>‹Nr.›</a:t>
            </a:fld>
            <a:endParaRPr lang="de-DE"/>
          </a:p>
        </p:txBody>
      </p:sp>
    </p:spTree>
    <p:extLst>
      <p:ext uri="{BB962C8B-B14F-4D97-AF65-F5344CB8AC3E}">
        <p14:creationId xmlns:p14="http://schemas.microsoft.com/office/powerpoint/2010/main" val="4264459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04A25BB-EA67-BBED-168F-7C40959D9578}"/>
              </a:ext>
            </a:extLst>
          </p:cNvPr>
          <p:cNvSpPr>
            <a:spLocks noGrp="1"/>
          </p:cNvSpPr>
          <p:nvPr>
            <p:ph type="dt" sz="half" idx="10"/>
          </p:nvPr>
        </p:nvSpPr>
        <p:spPr/>
        <p:txBody>
          <a:bodyPr/>
          <a:lstStyle/>
          <a:p>
            <a:fld id="{D8C41A3C-E27E-413A-89C6-591297EAC56B}" type="datetimeFigureOut">
              <a:rPr lang="de-DE" smtClean="0"/>
              <a:t>20.08.2024</a:t>
            </a:fld>
            <a:endParaRPr lang="de-DE"/>
          </a:p>
        </p:txBody>
      </p:sp>
      <p:sp>
        <p:nvSpPr>
          <p:cNvPr id="3" name="Fußzeilenplatzhalter 2">
            <a:extLst>
              <a:ext uri="{FF2B5EF4-FFF2-40B4-BE49-F238E27FC236}">
                <a16:creationId xmlns:a16="http://schemas.microsoft.com/office/drawing/2014/main" id="{FDEF53F4-F99B-21F1-66E4-7387676FF712}"/>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348F6BC0-88FF-6882-EC8E-F853374DE4A7}"/>
              </a:ext>
            </a:extLst>
          </p:cNvPr>
          <p:cNvSpPr>
            <a:spLocks noGrp="1"/>
          </p:cNvSpPr>
          <p:nvPr>
            <p:ph type="sldNum" sz="quarter" idx="12"/>
          </p:nvPr>
        </p:nvSpPr>
        <p:spPr/>
        <p:txBody>
          <a:bodyPr/>
          <a:lstStyle/>
          <a:p>
            <a:fld id="{B82A01D8-93C1-4AC7-8D0D-9841A46E32A3}" type="slidenum">
              <a:rPr lang="de-DE" smtClean="0"/>
              <a:t>‹Nr.›</a:t>
            </a:fld>
            <a:endParaRPr lang="de-DE"/>
          </a:p>
        </p:txBody>
      </p:sp>
    </p:spTree>
    <p:extLst>
      <p:ext uri="{BB962C8B-B14F-4D97-AF65-F5344CB8AC3E}">
        <p14:creationId xmlns:p14="http://schemas.microsoft.com/office/powerpoint/2010/main" val="2069309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9CCCA6-08BB-E088-3B88-6BAB947FA06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E63E8184-64A7-208C-B986-547DAE69B2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CC08113-0F33-51F3-CB53-2BFD7C9478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19339C1-510C-A3DD-CB6F-664ED29A6906}"/>
              </a:ext>
            </a:extLst>
          </p:cNvPr>
          <p:cNvSpPr>
            <a:spLocks noGrp="1"/>
          </p:cNvSpPr>
          <p:nvPr>
            <p:ph type="dt" sz="half" idx="10"/>
          </p:nvPr>
        </p:nvSpPr>
        <p:spPr/>
        <p:txBody>
          <a:bodyPr/>
          <a:lstStyle/>
          <a:p>
            <a:fld id="{D8C41A3C-E27E-413A-89C6-591297EAC56B}" type="datetimeFigureOut">
              <a:rPr lang="de-DE" smtClean="0"/>
              <a:t>20.08.2024</a:t>
            </a:fld>
            <a:endParaRPr lang="de-DE"/>
          </a:p>
        </p:txBody>
      </p:sp>
      <p:sp>
        <p:nvSpPr>
          <p:cNvPr id="6" name="Fußzeilenplatzhalter 5">
            <a:extLst>
              <a:ext uri="{FF2B5EF4-FFF2-40B4-BE49-F238E27FC236}">
                <a16:creationId xmlns:a16="http://schemas.microsoft.com/office/drawing/2014/main" id="{943D6E3C-D2EC-7032-1B60-CEF492F8058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2ED8AA3-4090-8711-2340-37558AE2E8C7}"/>
              </a:ext>
            </a:extLst>
          </p:cNvPr>
          <p:cNvSpPr>
            <a:spLocks noGrp="1"/>
          </p:cNvSpPr>
          <p:nvPr>
            <p:ph type="sldNum" sz="quarter" idx="12"/>
          </p:nvPr>
        </p:nvSpPr>
        <p:spPr/>
        <p:txBody>
          <a:bodyPr/>
          <a:lstStyle/>
          <a:p>
            <a:fld id="{B82A01D8-93C1-4AC7-8D0D-9841A46E32A3}" type="slidenum">
              <a:rPr lang="de-DE" smtClean="0"/>
              <a:t>‹Nr.›</a:t>
            </a:fld>
            <a:endParaRPr lang="de-DE"/>
          </a:p>
        </p:txBody>
      </p:sp>
    </p:spTree>
    <p:extLst>
      <p:ext uri="{BB962C8B-B14F-4D97-AF65-F5344CB8AC3E}">
        <p14:creationId xmlns:p14="http://schemas.microsoft.com/office/powerpoint/2010/main" val="389888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129272-2359-FE7F-1554-795D1D84E11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D8E248B7-B261-685C-E915-E5F516DE54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F90C6EB-632E-1130-0293-EF6AAD3E79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60CE720-4F6F-21A3-85EF-F5D52F42204C}"/>
              </a:ext>
            </a:extLst>
          </p:cNvPr>
          <p:cNvSpPr>
            <a:spLocks noGrp="1"/>
          </p:cNvSpPr>
          <p:nvPr>
            <p:ph type="dt" sz="half" idx="10"/>
          </p:nvPr>
        </p:nvSpPr>
        <p:spPr/>
        <p:txBody>
          <a:bodyPr/>
          <a:lstStyle/>
          <a:p>
            <a:fld id="{D8C41A3C-E27E-413A-89C6-591297EAC56B}" type="datetimeFigureOut">
              <a:rPr lang="de-DE" smtClean="0"/>
              <a:t>20.08.2024</a:t>
            </a:fld>
            <a:endParaRPr lang="de-DE"/>
          </a:p>
        </p:txBody>
      </p:sp>
      <p:sp>
        <p:nvSpPr>
          <p:cNvPr id="6" name="Fußzeilenplatzhalter 5">
            <a:extLst>
              <a:ext uri="{FF2B5EF4-FFF2-40B4-BE49-F238E27FC236}">
                <a16:creationId xmlns:a16="http://schemas.microsoft.com/office/drawing/2014/main" id="{C84AED36-FEE5-0E6E-2F33-3C539305C6F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016F254-C744-CF5D-BA9C-A4CA40288DDD}"/>
              </a:ext>
            </a:extLst>
          </p:cNvPr>
          <p:cNvSpPr>
            <a:spLocks noGrp="1"/>
          </p:cNvSpPr>
          <p:nvPr>
            <p:ph type="sldNum" sz="quarter" idx="12"/>
          </p:nvPr>
        </p:nvSpPr>
        <p:spPr/>
        <p:txBody>
          <a:bodyPr/>
          <a:lstStyle/>
          <a:p>
            <a:fld id="{B82A01D8-93C1-4AC7-8D0D-9841A46E32A3}" type="slidenum">
              <a:rPr lang="de-DE" smtClean="0"/>
              <a:t>‹Nr.›</a:t>
            </a:fld>
            <a:endParaRPr lang="de-DE"/>
          </a:p>
        </p:txBody>
      </p:sp>
    </p:spTree>
    <p:extLst>
      <p:ext uri="{BB962C8B-B14F-4D97-AF65-F5344CB8AC3E}">
        <p14:creationId xmlns:p14="http://schemas.microsoft.com/office/powerpoint/2010/main" val="2651232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ABF683-B266-4D7B-BFD6-708DDDA2662B}"/>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A1E001C0-724D-F4F2-32AD-746D8C0C16F4}"/>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6A882EA-4AD4-EB24-4F23-CE1C66918936}"/>
              </a:ext>
            </a:extLst>
          </p:cNvPr>
          <p:cNvSpPr>
            <a:spLocks noGrp="1"/>
          </p:cNvSpPr>
          <p:nvPr>
            <p:ph type="dt" sz="half" idx="10"/>
          </p:nvPr>
        </p:nvSpPr>
        <p:spPr/>
        <p:txBody>
          <a:bodyPr/>
          <a:lstStyle/>
          <a:p>
            <a:fld id="{D8C41A3C-E27E-413A-89C6-591297EAC56B}" type="datetimeFigureOut">
              <a:rPr lang="de-DE" smtClean="0"/>
              <a:t>20.08.2024</a:t>
            </a:fld>
            <a:endParaRPr lang="de-DE"/>
          </a:p>
        </p:txBody>
      </p:sp>
      <p:sp>
        <p:nvSpPr>
          <p:cNvPr id="5" name="Fußzeilenplatzhalter 4">
            <a:extLst>
              <a:ext uri="{FF2B5EF4-FFF2-40B4-BE49-F238E27FC236}">
                <a16:creationId xmlns:a16="http://schemas.microsoft.com/office/drawing/2014/main" id="{D46D8AA5-0321-2086-9F4A-C57E2511B3B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94DDD46-2F59-FB72-84F1-96886131544F}"/>
              </a:ext>
            </a:extLst>
          </p:cNvPr>
          <p:cNvSpPr>
            <a:spLocks noGrp="1"/>
          </p:cNvSpPr>
          <p:nvPr>
            <p:ph type="sldNum" sz="quarter" idx="12"/>
          </p:nvPr>
        </p:nvSpPr>
        <p:spPr/>
        <p:txBody>
          <a:bodyPr/>
          <a:lstStyle/>
          <a:p>
            <a:fld id="{B82A01D8-93C1-4AC7-8D0D-9841A46E32A3}" type="slidenum">
              <a:rPr lang="de-DE" smtClean="0"/>
              <a:t>‹Nr.›</a:t>
            </a:fld>
            <a:endParaRPr lang="de-DE"/>
          </a:p>
        </p:txBody>
      </p:sp>
    </p:spTree>
    <p:extLst>
      <p:ext uri="{BB962C8B-B14F-4D97-AF65-F5344CB8AC3E}">
        <p14:creationId xmlns:p14="http://schemas.microsoft.com/office/powerpoint/2010/main" val="527172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086FBBA9-B2C0-D9E8-52A0-E40B40D56804}"/>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F12B2EE3-6A7E-C358-D039-10A4B3701515}"/>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CD6E85E-871E-A4EA-352E-ED7920CC9DFE}"/>
              </a:ext>
            </a:extLst>
          </p:cNvPr>
          <p:cNvSpPr>
            <a:spLocks noGrp="1"/>
          </p:cNvSpPr>
          <p:nvPr>
            <p:ph type="dt" sz="half" idx="10"/>
          </p:nvPr>
        </p:nvSpPr>
        <p:spPr/>
        <p:txBody>
          <a:bodyPr/>
          <a:lstStyle/>
          <a:p>
            <a:fld id="{D8C41A3C-E27E-413A-89C6-591297EAC56B}" type="datetimeFigureOut">
              <a:rPr lang="de-DE" smtClean="0"/>
              <a:t>20.08.2024</a:t>
            </a:fld>
            <a:endParaRPr lang="de-DE"/>
          </a:p>
        </p:txBody>
      </p:sp>
      <p:sp>
        <p:nvSpPr>
          <p:cNvPr id="5" name="Fußzeilenplatzhalter 4">
            <a:extLst>
              <a:ext uri="{FF2B5EF4-FFF2-40B4-BE49-F238E27FC236}">
                <a16:creationId xmlns:a16="http://schemas.microsoft.com/office/drawing/2014/main" id="{C977D47E-562B-98A3-B959-40271E6FCDC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6C6BEB3-E7DA-FBD2-6F64-686684570947}"/>
              </a:ext>
            </a:extLst>
          </p:cNvPr>
          <p:cNvSpPr>
            <a:spLocks noGrp="1"/>
          </p:cNvSpPr>
          <p:nvPr>
            <p:ph type="sldNum" sz="quarter" idx="12"/>
          </p:nvPr>
        </p:nvSpPr>
        <p:spPr/>
        <p:txBody>
          <a:bodyPr/>
          <a:lstStyle/>
          <a:p>
            <a:fld id="{B82A01D8-93C1-4AC7-8D0D-9841A46E32A3}" type="slidenum">
              <a:rPr lang="de-DE" smtClean="0"/>
              <a:t>‹Nr.›</a:t>
            </a:fld>
            <a:endParaRPr lang="de-DE"/>
          </a:p>
        </p:txBody>
      </p:sp>
    </p:spTree>
    <p:extLst>
      <p:ext uri="{BB962C8B-B14F-4D97-AF65-F5344CB8AC3E}">
        <p14:creationId xmlns:p14="http://schemas.microsoft.com/office/powerpoint/2010/main" val="2645554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7064" y="2410921"/>
            <a:ext cx="8960219" cy="3861600"/>
          </a:xfrm>
        </p:spPr>
        <p:txBody>
          <a:bodyPr anchor="t">
            <a:noAutofit/>
          </a:bodyPr>
          <a:lstStyle>
            <a:lvl1pPr algn="l">
              <a:defRPr sz="7667"/>
            </a:lvl1pPr>
          </a:lstStyle>
          <a:p>
            <a:r>
              <a:rPr lang="en-US" dirty="0"/>
              <a:t>Click to edit Master title style</a:t>
            </a:r>
          </a:p>
        </p:txBody>
      </p:sp>
      <p:sp>
        <p:nvSpPr>
          <p:cNvPr id="5" name="Footer Placeholder 4"/>
          <p:cNvSpPr>
            <a:spLocks noGrp="1"/>
          </p:cNvSpPr>
          <p:nvPr>
            <p:ph type="ftr" sz="quarter" idx="11"/>
          </p:nvPr>
        </p:nvSpPr>
        <p:spPr>
          <a:xfrm rot="16200000">
            <a:off x="9829799" y="3246438"/>
            <a:ext cx="4114800" cy="365125"/>
          </a:xfrm>
        </p:spPr>
        <p:txBody>
          <a:bodyPr/>
          <a:lstStyle>
            <a:lvl1pPr algn="ctr">
              <a:defRPr sz="1400"/>
            </a:lvl1pPr>
          </a:lstStyle>
          <a:p>
            <a:r>
              <a:rPr lang="en-ID" dirty="0"/>
              <a:t>PRESENTATION TITLE</a:t>
            </a:r>
          </a:p>
        </p:txBody>
      </p:sp>
      <p:sp>
        <p:nvSpPr>
          <p:cNvPr id="8" name="Text Placeholder 7">
            <a:extLst>
              <a:ext uri="{FF2B5EF4-FFF2-40B4-BE49-F238E27FC236}">
                <a16:creationId xmlns:a16="http://schemas.microsoft.com/office/drawing/2014/main" id="{535AAFEA-9797-719F-034E-1443278D0DB8}"/>
              </a:ext>
            </a:extLst>
          </p:cNvPr>
          <p:cNvSpPr>
            <a:spLocks noGrp="1"/>
          </p:cNvSpPr>
          <p:nvPr>
            <p:ph type="body" sz="quarter" idx="12"/>
          </p:nvPr>
        </p:nvSpPr>
        <p:spPr>
          <a:xfrm>
            <a:off x="5783792" y="1123641"/>
            <a:ext cx="5184775" cy="1197600"/>
          </a:xfrm>
        </p:spPr>
        <p:txBody>
          <a:bodyPr anchor="ctr" anchorCtr="0">
            <a:noAutofit/>
          </a:bodyPr>
          <a:lstStyle/>
          <a:p>
            <a:pPr lvl="0"/>
            <a:r>
              <a:rPr lang="en-US" dirty="0"/>
              <a:t>Click to edit Master text styles</a:t>
            </a:r>
          </a:p>
        </p:txBody>
      </p:sp>
    </p:spTree>
    <p:extLst>
      <p:ext uri="{BB962C8B-B14F-4D97-AF65-F5344CB8AC3E}">
        <p14:creationId xmlns:p14="http://schemas.microsoft.com/office/powerpoint/2010/main" val="3083858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5E2A2-57CA-76B4-7FC7-0E7E733D4B24}"/>
              </a:ext>
            </a:extLst>
          </p:cNvPr>
          <p:cNvSpPr>
            <a:spLocks noGrp="1"/>
          </p:cNvSpPr>
          <p:nvPr>
            <p:ph type="title"/>
          </p:nvPr>
        </p:nvSpPr>
        <p:spPr>
          <a:xfrm>
            <a:off x="599016" y="575019"/>
            <a:ext cx="4876800" cy="1325563"/>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D5902CC6-0866-F6F1-FFC1-330B30DD7393}"/>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4CCFEAA7-A226-2E50-AD23-5FE2A5B98604}"/>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6" name="Picture Placeholder 5">
            <a:extLst>
              <a:ext uri="{FF2B5EF4-FFF2-40B4-BE49-F238E27FC236}">
                <a16:creationId xmlns:a16="http://schemas.microsoft.com/office/drawing/2014/main" id="{C69D59CD-16F0-1FCD-4958-4D1937859515}"/>
              </a:ext>
            </a:extLst>
          </p:cNvPr>
          <p:cNvSpPr>
            <a:spLocks noGrp="1"/>
          </p:cNvSpPr>
          <p:nvPr>
            <p:ph type="pic" sz="quarter" idx="12"/>
          </p:nvPr>
        </p:nvSpPr>
        <p:spPr>
          <a:xfrm>
            <a:off x="5783793" y="0"/>
            <a:ext cx="5798607" cy="6858000"/>
          </a:xfrm>
        </p:spPr>
        <p:txBody>
          <a:bodyPr/>
          <a:lstStyle/>
          <a:p>
            <a:endParaRPr lang="en-ID"/>
          </a:p>
        </p:txBody>
      </p:sp>
      <p:sp>
        <p:nvSpPr>
          <p:cNvPr id="8" name="Text Placeholder 7">
            <a:extLst>
              <a:ext uri="{FF2B5EF4-FFF2-40B4-BE49-F238E27FC236}">
                <a16:creationId xmlns:a16="http://schemas.microsoft.com/office/drawing/2014/main" id="{D1694355-D2F1-6177-CA10-2FB2BDCA94FF}"/>
              </a:ext>
            </a:extLst>
          </p:cNvPr>
          <p:cNvSpPr>
            <a:spLocks noGrp="1"/>
          </p:cNvSpPr>
          <p:nvPr>
            <p:ph type="body" sz="quarter" idx="13"/>
          </p:nvPr>
        </p:nvSpPr>
        <p:spPr>
          <a:xfrm>
            <a:off x="594733" y="3072977"/>
            <a:ext cx="4631139" cy="3196800"/>
          </a:xfrm>
        </p:spPr>
        <p:txBody>
          <a:bodyPr>
            <a:noAutofit/>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11" name="Text Placeholder 6">
            <a:extLst>
              <a:ext uri="{FF2B5EF4-FFF2-40B4-BE49-F238E27FC236}">
                <a16:creationId xmlns:a16="http://schemas.microsoft.com/office/drawing/2014/main" id="{3686FCB5-A714-48C5-F801-8BC93CA09E32}"/>
              </a:ext>
            </a:extLst>
          </p:cNvPr>
          <p:cNvSpPr>
            <a:spLocks noGrp="1"/>
          </p:cNvSpPr>
          <p:nvPr>
            <p:ph type="body" sz="quarter" idx="17"/>
          </p:nvPr>
        </p:nvSpPr>
        <p:spPr>
          <a:xfrm>
            <a:off x="594733" y="2656167"/>
            <a:ext cx="4634868" cy="369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15319245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Section 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5B17-B4A1-EB92-A298-388D035BB224}"/>
              </a:ext>
            </a:extLst>
          </p:cNvPr>
          <p:cNvSpPr>
            <a:spLocks noGrp="1"/>
          </p:cNvSpPr>
          <p:nvPr>
            <p:ph type="title"/>
          </p:nvPr>
        </p:nvSpPr>
        <p:spPr>
          <a:xfrm>
            <a:off x="599017" y="570115"/>
            <a:ext cx="3323629" cy="5725248"/>
          </a:xfrm>
        </p:spPr>
        <p:txBody>
          <a:bodyPr anchor="ctr">
            <a:noAutofit/>
          </a:bodyPr>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AC6CE9A8-062F-E52A-B822-F2C682A3C03D}"/>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7D6EDBD3-C06B-F685-6F3A-17047C93B3B5}"/>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6" name="Picture Placeholder 5">
            <a:extLst>
              <a:ext uri="{FF2B5EF4-FFF2-40B4-BE49-F238E27FC236}">
                <a16:creationId xmlns:a16="http://schemas.microsoft.com/office/drawing/2014/main" id="{1CDEB065-BE89-3D91-17A6-55B54A05854D}"/>
              </a:ext>
            </a:extLst>
          </p:cNvPr>
          <p:cNvSpPr>
            <a:spLocks noGrp="1"/>
          </p:cNvSpPr>
          <p:nvPr>
            <p:ph type="pic" sz="quarter" idx="12"/>
          </p:nvPr>
        </p:nvSpPr>
        <p:spPr>
          <a:xfrm>
            <a:off x="4205357" y="579430"/>
            <a:ext cx="2120348" cy="5715933"/>
          </a:xfrm>
        </p:spPr>
        <p:txBody>
          <a:bodyPr/>
          <a:lstStyle/>
          <a:p>
            <a:endParaRPr lang="en-ID"/>
          </a:p>
        </p:txBody>
      </p:sp>
      <p:sp>
        <p:nvSpPr>
          <p:cNvPr id="8" name="Text Placeholder 7">
            <a:extLst>
              <a:ext uri="{FF2B5EF4-FFF2-40B4-BE49-F238E27FC236}">
                <a16:creationId xmlns:a16="http://schemas.microsoft.com/office/drawing/2014/main" id="{89DCE6C6-C40C-F791-B3FF-EEAA2288C092}"/>
              </a:ext>
            </a:extLst>
          </p:cNvPr>
          <p:cNvSpPr>
            <a:spLocks noGrp="1"/>
          </p:cNvSpPr>
          <p:nvPr>
            <p:ph type="body" sz="quarter" idx="13"/>
          </p:nvPr>
        </p:nvSpPr>
        <p:spPr>
          <a:xfrm>
            <a:off x="6608418" y="1058563"/>
            <a:ext cx="4360149" cy="5236800"/>
          </a:xfrm>
        </p:spPr>
        <p:txBody>
          <a:bodyPr anchor="t" anchorCtr="0">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AD0A1734-9E96-C076-6109-08BEAB597B6D}"/>
              </a:ext>
            </a:extLst>
          </p:cNvPr>
          <p:cNvSpPr>
            <a:spLocks noGrp="1"/>
          </p:cNvSpPr>
          <p:nvPr>
            <p:ph type="body" sz="quarter" idx="14"/>
          </p:nvPr>
        </p:nvSpPr>
        <p:spPr>
          <a:xfrm>
            <a:off x="6608233" y="577373"/>
            <a:ext cx="4360800" cy="387187"/>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84115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Section 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5B17-B4A1-EB92-A298-388D035BB224}"/>
              </a:ext>
            </a:extLst>
          </p:cNvPr>
          <p:cNvSpPr>
            <a:spLocks noGrp="1"/>
          </p:cNvSpPr>
          <p:nvPr>
            <p:ph type="title"/>
          </p:nvPr>
        </p:nvSpPr>
        <p:spPr>
          <a:xfrm>
            <a:off x="4187687" y="574467"/>
            <a:ext cx="6780880" cy="1325563"/>
          </a:xfrm>
        </p:spPr>
        <p:txBody>
          <a:bodyPr anchor="b">
            <a:noAutofit/>
          </a:bodyPr>
          <a:lstStyle/>
          <a:p>
            <a:r>
              <a:rPr lang="en-US"/>
              <a:t>Click to edit Master title style</a:t>
            </a:r>
            <a:endParaRPr lang="en-ID"/>
          </a:p>
        </p:txBody>
      </p:sp>
      <p:sp>
        <p:nvSpPr>
          <p:cNvPr id="3" name="Footer Placeholder 2">
            <a:extLst>
              <a:ext uri="{FF2B5EF4-FFF2-40B4-BE49-F238E27FC236}">
                <a16:creationId xmlns:a16="http://schemas.microsoft.com/office/drawing/2014/main" id="{AC6CE9A8-062F-E52A-B822-F2C682A3C03D}"/>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7D6EDBD3-C06B-F685-6F3A-17047C93B3B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1CDEB065-BE89-3D91-17A6-55B54A05854D}"/>
              </a:ext>
            </a:extLst>
          </p:cNvPr>
          <p:cNvSpPr>
            <a:spLocks noGrp="1"/>
          </p:cNvSpPr>
          <p:nvPr>
            <p:ph type="pic" sz="quarter" idx="12"/>
          </p:nvPr>
        </p:nvSpPr>
        <p:spPr>
          <a:xfrm>
            <a:off x="599017" y="563302"/>
            <a:ext cx="3160552" cy="5720232"/>
          </a:xfrm>
        </p:spPr>
        <p:txBody>
          <a:bodyPr/>
          <a:lstStyle/>
          <a:p>
            <a:endParaRPr lang="en-ID"/>
          </a:p>
        </p:txBody>
      </p:sp>
      <p:sp>
        <p:nvSpPr>
          <p:cNvPr id="8" name="Text Placeholder 7">
            <a:extLst>
              <a:ext uri="{FF2B5EF4-FFF2-40B4-BE49-F238E27FC236}">
                <a16:creationId xmlns:a16="http://schemas.microsoft.com/office/drawing/2014/main" id="{89DCE6C6-C40C-F791-B3FF-EEAA2288C092}"/>
              </a:ext>
            </a:extLst>
          </p:cNvPr>
          <p:cNvSpPr>
            <a:spLocks noGrp="1"/>
          </p:cNvSpPr>
          <p:nvPr>
            <p:ph type="body" sz="quarter" idx="13"/>
          </p:nvPr>
        </p:nvSpPr>
        <p:spPr>
          <a:xfrm>
            <a:off x="4187687" y="2625934"/>
            <a:ext cx="6780880" cy="3657600"/>
          </a:xfrm>
        </p:spPr>
        <p:txBody>
          <a:bodyPr>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46D0ED4B-C12C-75E2-03E5-013A94AE89AF}"/>
              </a:ext>
            </a:extLst>
          </p:cNvPr>
          <p:cNvSpPr>
            <a:spLocks noGrp="1"/>
          </p:cNvSpPr>
          <p:nvPr>
            <p:ph type="body" sz="quarter" idx="14"/>
          </p:nvPr>
        </p:nvSpPr>
        <p:spPr>
          <a:xfrm>
            <a:off x="4187826" y="2281008"/>
            <a:ext cx="6780741" cy="314400"/>
          </a:xfrm>
        </p:spPr>
        <p:txBody>
          <a:bodyPr>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477519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Section Slid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007C1-A2D2-F1A6-D730-4F0C404CBFDC}"/>
              </a:ext>
            </a:extLst>
          </p:cNvPr>
          <p:cNvSpPr>
            <a:spLocks noGrp="1"/>
          </p:cNvSpPr>
          <p:nvPr>
            <p:ph type="title"/>
          </p:nvPr>
        </p:nvSpPr>
        <p:spPr>
          <a:xfrm>
            <a:off x="599018" y="4162370"/>
            <a:ext cx="4118757" cy="2278186"/>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6CDCB85-C1AE-389B-180B-F0755C7558F6}"/>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D5CB6781-E0BB-8244-2B18-81C5A89ABE5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313D6F03-414F-3442-0C5B-EC8851378160}"/>
              </a:ext>
            </a:extLst>
          </p:cNvPr>
          <p:cNvSpPr>
            <a:spLocks noGrp="1"/>
          </p:cNvSpPr>
          <p:nvPr>
            <p:ph type="pic" sz="quarter" idx="12"/>
          </p:nvPr>
        </p:nvSpPr>
        <p:spPr>
          <a:xfrm>
            <a:off x="599017" y="576078"/>
            <a:ext cx="3279453" cy="3279453"/>
          </a:xfrm>
        </p:spPr>
        <p:txBody>
          <a:bodyPr/>
          <a:lstStyle/>
          <a:p>
            <a:endParaRPr lang="en-ID"/>
          </a:p>
        </p:txBody>
      </p:sp>
      <p:sp>
        <p:nvSpPr>
          <p:cNvPr id="11" name="Picture Placeholder 5">
            <a:extLst>
              <a:ext uri="{FF2B5EF4-FFF2-40B4-BE49-F238E27FC236}">
                <a16:creationId xmlns:a16="http://schemas.microsoft.com/office/drawing/2014/main" id="{5E5AE0EA-E418-F652-0112-3BBECBF9F31B}"/>
              </a:ext>
            </a:extLst>
          </p:cNvPr>
          <p:cNvSpPr>
            <a:spLocks noGrp="1"/>
          </p:cNvSpPr>
          <p:nvPr>
            <p:ph type="pic" sz="quarter" idx="13"/>
          </p:nvPr>
        </p:nvSpPr>
        <p:spPr>
          <a:xfrm>
            <a:off x="4144065" y="576078"/>
            <a:ext cx="3279453" cy="3279453"/>
          </a:xfrm>
        </p:spPr>
        <p:txBody>
          <a:bodyPr/>
          <a:lstStyle/>
          <a:p>
            <a:endParaRPr lang="en-ID"/>
          </a:p>
        </p:txBody>
      </p:sp>
      <p:sp>
        <p:nvSpPr>
          <p:cNvPr id="12" name="Picture Placeholder 5">
            <a:extLst>
              <a:ext uri="{FF2B5EF4-FFF2-40B4-BE49-F238E27FC236}">
                <a16:creationId xmlns:a16="http://schemas.microsoft.com/office/drawing/2014/main" id="{AB61BF6E-948C-4AEB-61A4-244B2DE03589}"/>
              </a:ext>
            </a:extLst>
          </p:cNvPr>
          <p:cNvSpPr>
            <a:spLocks noGrp="1"/>
          </p:cNvSpPr>
          <p:nvPr>
            <p:ph type="pic" sz="quarter" idx="14"/>
          </p:nvPr>
        </p:nvSpPr>
        <p:spPr>
          <a:xfrm>
            <a:off x="7689114" y="576078"/>
            <a:ext cx="3279453" cy="3279453"/>
          </a:xfrm>
        </p:spPr>
        <p:txBody>
          <a:bodyPr/>
          <a:lstStyle/>
          <a:p>
            <a:endParaRPr lang="en-ID"/>
          </a:p>
        </p:txBody>
      </p:sp>
      <p:sp>
        <p:nvSpPr>
          <p:cNvPr id="14" name="Text Placeholder 13">
            <a:extLst>
              <a:ext uri="{FF2B5EF4-FFF2-40B4-BE49-F238E27FC236}">
                <a16:creationId xmlns:a16="http://schemas.microsoft.com/office/drawing/2014/main" id="{ADA50E1A-8491-728C-9FA7-3C2B65D8B098}"/>
              </a:ext>
            </a:extLst>
          </p:cNvPr>
          <p:cNvSpPr>
            <a:spLocks noGrp="1"/>
          </p:cNvSpPr>
          <p:nvPr>
            <p:ph type="body" sz="quarter" idx="15"/>
          </p:nvPr>
        </p:nvSpPr>
        <p:spPr>
          <a:xfrm>
            <a:off x="4982818" y="4496555"/>
            <a:ext cx="5985749" cy="1944000"/>
          </a:xfrm>
        </p:spPr>
        <p:txBody>
          <a:bodyPr anchor="t">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7FC11A40-5DE3-08FC-B5EC-62212BF67E95}"/>
              </a:ext>
            </a:extLst>
          </p:cNvPr>
          <p:cNvSpPr>
            <a:spLocks noGrp="1"/>
          </p:cNvSpPr>
          <p:nvPr>
            <p:ph type="body" sz="quarter" idx="16"/>
          </p:nvPr>
        </p:nvSpPr>
        <p:spPr>
          <a:xfrm>
            <a:off x="4982818" y="4162369"/>
            <a:ext cx="5985933" cy="2712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825897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Section 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07BE-2E01-93C2-881C-035E1AEEA139}"/>
              </a:ext>
            </a:extLst>
          </p:cNvPr>
          <p:cNvSpPr>
            <a:spLocks noGrp="1"/>
          </p:cNvSpPr>
          <p:nvPr>
            <p:ph type="title"/>
          </p:nvPr>
        </p:nvSpPr>
        <p:spPr>
          <a:xfrm>
            <a:off x="3859052" y="566058"/>
            <a:ext cx="1924741" cy="5704114"/>
          </a:xfrm>
        </p:spPr>
        <p:txBody>
          <a:bodyPr vert="vert270" anchor="ctr">
            <a:noAutofit/>
          </a:bodyPr>
          <a:lstStyle>
            <a:lvl1pPr algn="ct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5844A2B-1547-1655-29B9-2804D5FE372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C6814879-2CE9-2FEA-4087-F8FC1C8C0523}"/>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DEEB0609-9FA3-D912-5F69-9CD9658CA1C5}"/>
              </a:ext>
            </a:extLst>
          </p:cNvPr>
          <p:cNvSpPr>
            <a:spLocks noGrp="1"/>
          </p:cNvSpPr>
          <p:nvPr>
            <p:ph type="pic" sz="quarter" idx="12"/>
          </p:nvPr>
        </p:nvSpPr>
        <p:spPr>
          <a:xfrm>
            <a:off x="599017" y="1428516"/>
            <a:ext cx="3067418" cy="4000969"/>
          </a:xfrm>
        </p:spPr>
        <p:txBody>
          <a:bodyPr/>
          <a:lstStyle/>
          <a:p>
            <a:endParaRPr lang="en-ID"/>
          </a:p>
        </p:txBody>
      </p:sp>
      <p:sp>
        <p:nvSpPr>
          <p:cNvPr id="8" name="Text Placeholder 7">
            <a:extLst>
              <a:ext uri="{FF2B5EF4-FFF2-40B4-BE49-F238E27FC236}">
                <a16:creationId xmlns:a16="http://schemas.microsoft.com/office/drawing/2014/main" id="{21A2439D-33F0-4626-5731-8FB5D5295A2D}"/>
              </a:ext>
            </a:extLst>
          </p:cNvPr>
          <p:cNvSpPr>
            <a:spLocks noGrp="1"/>
          </p:cNvSpPr>
          <p:nvPr>
            <p:ph type="body" sz="quarter" idx="13"/>
          </p:nvPr>
        </p:nvSpPr>
        <p:spPr>
          <a:xfrm>
            <a:off x="5976409" y="1597361"/>
            <a:ext cx="4992158" cy="4207567"/>
          </a:xfrm>
        </p:spPr>
        <p:txBody>
          <a:bodyPr anchor="t">
            <a:noAutofit/>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A81CC2E2-7A85-770A-CED5-0E6F307BA986}"/>
              </a:ext>
            </a:extLst>
          </p:cNvPr>
          <p:cNvSpPr>
            <a:spLocks noGrp="1"/>
          </p:cNvSpPr>
          <p:nvPr>
            <p:ph type="body" sz="quarter" idx="14"/>
          </p:nvPr>
        </p:nvSpPr>
        <p:spPr>
          <a:xfrm>
            <a:off x="5976409" y="1248046"/>
            <a:ext cx="4992158" cy="3048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0507863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Section Slide(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07BE-2E01-93C2-881C-035E1AEEA139}"/>
              </a:ext>
            </a:extLst>
          </p:cNvPr>
          <p:cNvSpPr>
            <a:spLocks noGrp="1"/>
          </p:cNvSpPr>
          <p:nvPr>
            <p:ph type="title"/>
          </p:nvPr>
        </p:nvSpPr>
        <p:spPr>
          <a:xfrm>
            <a:off x="6661426" y="573517"/>
            <a:ext cx="4307141" cy="1454400"/>
          </a:xfrm>
        </p:spPr>
        <p:txBody>
          <a:bodyPr anchor="t">
            <a:noAutofit/>
          </a:bodyPr>
          <a:lstStyle>
            <a:lvl1pPr algn="l">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5844A2B-1547-1655-29B9-2804D5FE372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C6814879-2CE9-2FEA-4087-F8FC1C8C0523}"/>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DEEB0609-9FA3-D912-5F69-9CD9658CA1C5}"/>
              </a:ext>
            </a:extLst>
          </p:cNvPr>
          <p:cNvSpPr>
            <a:spLocks noGrp="1"/>
          </p:cNvSpPr>
          <p:nvPr>
            <p:ph type="pic" sz="quarter" idx="12"/>
          </p:nvPr>
        </p:nvSpPr>
        <p:spPr>
          <a:xfrm>
            <a:off x="599017" y="619622"/>
            <a:ext cx="5618760" cy="5618400"/>
          </a:xfrm>
        </p:spPr>
        <p:txBody>
          <a:bodyPr/>
          <a:lstStyle/>
          <a:p>
            <a:endParaRPr lang="en-ID" dirty="0"/>
          </a:p>
        </p:txBody>
      </p:sp>
      <p:sp>
        <p:nvSpPr>
          <p:cNvPr id="8" name="Text Placeholder 7">
            <a:extLst>
              <a:ext uri="{FF2B5EF4-FFF2-40B4-BE49-F238E27FC236}">
                <a16:creationId xmlns:a16="http://schemas.microsoft.com/office/drawing/2014/main" id="{21A2439D-33F0-4626-5731-8FB5D5295A2D}"/>
              </a:ext>
            </a:extLst>
          </p:cNvPr>
          <p:cNvSpPr>
            <a:spLocks noGrp="1"/>
          </p:cNvSpPr>
          <p:nvPr>
            <p:ph type="body" sz="quarter" idx="13"/>
          </p:nvPr>
        </p:nvSpPr>
        <p:spPr>
          <a:xfrm>
            <a:off x="6661426" y="2841588"/>
            <a:ext cx="4307141" cy="3614400"/>
          </a:xfrm>
        </p:spPr>
        <p:txBody>
          <a:bodyPr>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089F0EDF-ED0D-7DF6-3D16-36E44C839E58}"/>
              </a:ext>
            </a:extLst>
          </p:cNvPr>
          <p:cNvSpPr>
            <a:spLocks noGrp="1"/>
          </p:cNvSpPr>
          <p:nvPr>
            <p:ph type="body" sz="quarter" idx="14"/>
          </p:nvPr>
        </p:nvSpPr>
        <p:spPr>
          <a:xfrm>
            <a:off x="6661150" y="2474023"/>
            <a:ext cx="4307417" cy="333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206522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e Section Slid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D8E67-9FD7-A8F8-75F6-2FF3CD0DE168}"/>
              </a:ext>
            </a:extLst>
          </p:cNvPr>
          <p:cNvSpPr>
            <a:spLocks noGrp="1"/>
          </p:cNvSpPr>
          <p:nvPr>
            <p:ph type="title"/>
          </p:nvPr>
        </p:nvSpPr>
        <p:spPr>
          <a:xfrm>
            <a:off x="599017" y="501649"/>
            <a:ext cx="10369550" cy="758604"/>
          </a:xfrm>
        </p:spPr>
        <p:txBody>
          <a:bodyPr anchor="t">
            <a:noAutofit/>
          </a:bodyPr>
          <a:lstStyle>
            <a:lvl1pPr algn="l">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E2EFFE8E-6F6C-1E23-79C9-808201616E4C}"/>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E4C39AAF-82A4-7672-8873-E691CE5C39F6}"/>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Picture Placeholder 5">
            <a:extLst>
              <a:ext uri="{FF2B5EF4-FFF2-40B4-BE49-F238E27FC236}">
                <a16:creationId xmlns:a16="http://schemas.microsoft.com/office/drawing/2014/main" id="{2550198D-18A3-B15D-CC93-17763FFE6A9B}"/>
              </a:ext>
            </a:extLst>
          </p:cNvPr>
          <p:cNvSpPr>
            <a:spLocks noGrp="1"/>
          </p:cNvSpPr>
          <p:nvPr>
            <p:ph type="pic" sz="quarter" idx="14"/>
          </p:nvPr>
        </p:nvSpPr>
        <p:spPr>
          <a:xfrm>
            <a:off x="599017" y="3233531"/>
            <a:ext cx="3122820" cy="3122820"/>
          </a:xfrm>
        </p:spPr>
        <p:txBody>
          <a:bodyPr/>
          <a:lstStyle/>
          <a:p>
            <a:endParaRPr lang="en-ID"/>
          </a:p>
        </p:txBody>
      </p:sp>
      <p:sp>
        <p:nvSpPr>
          <p:cNvPr id="6" name="Picture Placeholder 5">
            <a:extLst>
              <a:ext uri="{FF2B5EF4-FFF2-40B4-BE49-F238E27FC236}">
                <a16:creationId xmlns:a16="http://schemas.microsoft.com/office/drawing/2014/main" id="{1CE06D47-5795-E8A4-6688-63C0FCAB2B92}"/>
              </a:ext>
            </a:extLst>
          </p:cNvPr>
          <p:cNvSpPr>
            <a:spLocks noGrp="1"/>
          </p:cNvSpPr>
          <p:nvPr>
            <p:ph type="pic" sz="quarter" idx="15"/>
          </p:nvPr>
        </p:nvSpPr>
        <p:spPr>
          <a:xfrm>
            <a:off x="7845747" y="3233531"/>
            <a:ext cx="3122820" cy="3122820"/>
          </a:xfrm>
        </p:spPr>
        <p:txBody>
          <a:bodyPr/>
          <a:lstStyle/>
          <a:p>
            <a:endParaRPr lang="en-ID"/>
          </a:p>
        </p:txBody>
      </p:sp>
      <p:sp>
        <p:nvSpPr>
          <p:cNvPr id="7" name="Picture Placeholder 5">
            <a:extLst>
              <a:ext uri="{FF2B5EF4-FFF2-40B4-BE49-F238E27FC236}">
                <a16:creationId xmlns:a16="http://schemas.microsoft.com/office/drawing/2014/main" id="{BFB99BAA-F395-0232-ED1F-8AC6BA5C78B2}"/>
              </a:ext>
            </a:extLst>
          </p:cNvPr>
          <p:cNvSpPr>
            <a:spLocks noGrp="1"/>
          </p:cNvSpPr>
          <p:nvPr>
            <p:ph type="pic" sz="quarter" idx="16"/>
          </p:nvPr>
        </p:nvSpPr>
        <p:spPr>
          <a:xfrm>
            <a:off x="4222381" y="3233531"/>
            <a:ext cx="3122820" cy="3122820"/>
          </a:xfrm>
        </p:spPr>
        <p:txBody>
          <a:bodyPr/>
          <a:lstStyle/>
          <a:p>
            <a:endParaRPr lang="en-ID"/>
          </a:p>
        </p:txBody>
      </p:sp>
      <p:sp>
        <p:nvSpPr>
          <p:cNvPr id="9" name="Text Placeholder 7">
            <a:extLst>
              <a:ext uri="{FF2B5EF4-FFF2-40B4-BE49-F238E27FC236}">
                <a16:creationId xmlns:a16="http://schemas.microsoft.com/office/drawing/2014/main" id="{7F44B7A2-957C-93E8-8209-7EE97327682B}"/>
              </a:ext>
            </a:extLst>
          </p:cNvPr>
          <p:cNvSpPr>
            <a:spLocks noGrp="1"/>
          </p:cNvSpPr>
          <p:nvPr>
            <p:ph type="body" sz="quarter" idx="24"/>
          </p:nvPr>
        </p:nvSpPr>
        <p:spPr>
          <a:xfrm>
            <a:off x="575734" y="1702061"/>
            <a:ext cx="10392833" cy="1437600"/>
          </a:xfrm>
        </p:spPr>
        <p:txBody>
          <a:bodyPr>
            <a:noAutofit/>
          </a:bodyPr>
          <a:lstStyle/>
          <a:p>
            <a:pPr lvl="0"/>
            <a:r>
              <a:rPr lang="en-US" dirty="0"/>
              <a:t>Click to edit Master text styles</a:t>
            </a:r>
          </a:p>
        </p:txBody>
      </p:sp>
      <p:sp>
        <p:nvSpPr>
          <p:cNvPr id="10" name="Text Placeholder 9">
            <a:extLst>
              <a:ext uri="{FF2B5EF4-FFF2-40B4-BE49-F238E27FC236}">
                <a16:creationId xmlns:a16="http://schemas.microsoft.com/office/drawing/2014/main" id="{A7F51D89-C7C9-35E8-B687-68AAC511FEDB}"/>
              </a:ext>
            </a:extLst>
          </p:cNvPr>
          <p:cNvSpPr>
            <a:spLocks noGrp="1"/>
          </p:cNvSpPr>
          <p:nvPr>
            <p:ph type="body" sz="quarter" idx="25"/>
          </p:nvPr>
        </p:nvSpPr>
        <p:spPr>
          <a:xfrm>
            <a:off x="575734" y="1340909"/>
            <a:ext cx="10392833" cy="3360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4148175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Section Slide(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FB309-9F80-5BE3-F82C-91733414C47B}"/>
              </a:ext>
            </a:extLst>
          </p:cNvPr>
          <p:cNvSpPr>
            <a:spLocks noGrp="1"/>
          </p:cNvSpPr>
          <p:nvPr>
            <p:ph type="title"/>
          </p:nvPr>
        </p:nvSpPr>
        <p:spPr>
          <a:xfrm>
            <a:off x="599017" y="3640482"/>
            <a:ext cx="3478419" cy="2809378"/>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1A27C05-E3B0-EFC4-2286-5860D4A1ACF4}"/>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0A33CF6B-04E5-9AB9-2466-0284576F034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054F23F8-6331-43CC-E76A-052E46B77548}"/>
              </a:ext>
            </a:extLst>
          </p:cNvPr>
          <p:cNvSpPr>
            <a:spLocks noGrp="1"/>
          </p:cNvSpPr>
          <p:nvPr>
            <p:ph type="pic" sz="quarter" idx="12"/>
          </p:nvPr>
        </p:nvSpPr>
        <p:spPr>
          <a:xfrm>
            <a:off x="599016" y="562709"/>
            <a:ext cx="4994450" cy="2866292"/>
          </a:xfrm>
        </p:spPr>
        <p:txBody>
          <a:bodyPr/>
          <a:lstStyle/>
          <a:p>
            <a:endParaRPr lang="en-ID" dirty="0"/>
          </a:p>
        </p:txBody>
      </p:sp>
      <p:sp>
        <p:nvSpPr>
          <p:cNvPr id="10" name="Text Placeholder 9">
            <a:extLst>
              <a:ext uri="{FF2B5EF4-FFF2-40B4-BE49-F238E27FC236}">
                <a16:creationId xmlns:a16="http://schemas.microsoft.com/office/drawing/2014/main" id="{6411F901-3943-1C25-A696-666A0EBDBCB3}"/>
              </a:ext>
            </a:extLst>
          </p:cNvPr>
          <p:cNvSpPr>
            <a:spLocks noGrp="1"/>
          </p:cNvSpPr>
          <p:nvPr>
            <p:ph type="body" sz="quarter" idx="15"/>
          </p:nvPr>
        </p:nvSpPr>
        <p:spPr>
          <a:xfrm>
            <a:off x="4290380" y="4054660"/>
            <a:ext cx="6678187" cy="2395200"/>
          </a:xfrm>
        </p:spPr>
        <p:txBody>
          <a:bodyPr anchor="t" anchorCtr="0">
            <a:noAutofit/>
          </a:bodyPr>
          <a:lstStyle/>
          <a:p>
            <a:pPr lvl="0"/>
            <a:r>
              <a:rPr lang="en-US" dirty="0"/>
              <a:t>Click to edit Master text styles</a:t>
            </a:r>
          </a:p>
        </p:txBody>
      </p:sp>
      <p:sp>
        <p:nvSpPr>
          <p:cNvPr id="5" name="Picture Placeholder 5">
            <a:extLst>
              <a:ext uri="{FF2B5EF4-FFF2-40B4-BE49-F238E27FC236}">
                <a16:creationId xmlns:a16="http://schemas.microsoft.com/office/drawing/2014/main" id="{79263BE0-4D84-7BD4-D81B-B266C5C1C47B}"/>
              </a:ext>
            </a:extLst>
          </p:cNvPr>
          <p:cNvSpPr>
            <a:spLocks noGrp="1"/>
          </p:cNvSpPr>
          <p:nvPr>
            <p:ph type="pic" sz="quarter" idx="16"/>
          </p:nvPr>
        </p:nvSpPr>
        <p:spPr>
          <a:xfrm>
            <a:off x="5974117" y="562709"/>
            <a:ext cx="4994450" cy="2866292"/>
          </a:xfrm>
        </p:spPr>
        <p:txBody>
          <a:bodyPr/>
          <a:lstStyle/>
          <a:p>
            <a:endParaRPr lang="en-ID"/>
          </a:p>
        </p:txBody>
      </p:sp>
      <p:sp>
        <p:nvSpPr>
          <p:cNvPr id="8" name="Text Placeholder 7">
            <a:extLst>
              <a:ext uri="{FF2B5EF4-FFF2-40B4-BE49-F238E27FC236}">
                <a16:creationId xmlns:a16="http://schemas.microsoft.com/office/drawing/2014/main" id="{93F9E850-0A01-918A-C1F1-461E6D7C1A18}"/>
              </a:ext>
            </a:extLst>
          </p:cNvPr>
          <p:cNvSpPr>
            <a:spLocks noGrp="1"/>
          </p:cNvSpPr>
          <p:nvPr>
            <p:ph type="body" sz="quarter" idx="17"/>
          </p:nvPr>
        </p:nvSpPr>
        <p:spPr>
          <a:xfrm>
            <a:off x="4290380" y="3640666"/>
            <a:ext cx="6678187" cy="3432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617659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Sections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908D4B-9946-0E0A-8BEE-BB1C6BFDBDE6}"/>
              </a:ext>
            </a:extLst>
          </p:cNvPr>
          <p:cNvSpPr/>
          <p:nvPr userDrawn="1"/>
        </p:nvSpPr>
        <p:spPr>
          <a:xfrm>
            <a:off x="4275667" y="2355849"/>
            <a:ext cx="6692532" cy="1642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ID" sz="1200"/>
          </a:p>
        </p:txBody>
      </p:sp>
      <p:sp>
        <p:nvSpPr>
          <p:cNvPr id="2" name="Title 1">
            <a:extLst>
              <a:ext uri="{FF2B5EF4-FFF2-40B4-BE49-F238E27FC236}">
                <a16:creationId xmlns:a16="http://schemas.microsoft.com/office/drawing/2014/main" id="{CC5007C1-A2D2-F1A6-D730-4F0C404CBFDC}"/>
              </a:ext>
            </a:extLst>
          </p:cNvPr>
          <p:cNvSpPr>
            <a:spLocks noGrp="1"/>
          </p:cNvSpPr>
          <p:nvPr>
            <p:ph type="title"/>
          </p:nvPr>
        </p:nvSpPr>
        <p:spPr>
          <a:xfrm>
            <a:off x="4276035" y="619623"/>
            <a:ext cx="6692532" cy="1633247"/>
          </a:xfrm>
        </p:spPr>
        <p:txBody>
          <a:bodyPr anchor="t">
            <a:noAutofit/>
          </a:bodyPr>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6CDCB85-C1AE-389B-180B-F0755C7558F6}"/>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D5CB6781-E0BB-8244-2B18-81C5A89ABE5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313D6F03-414F-3442-0C5B-EC8851378160}"/>
              </a:ext>
            </a:extLst>
          </p:cNvPr>
          <p:cNvSpPr>
            <a:spLocks noGrp="1"/>
          </p:cNvSpPr>
          <p:nvPr>
            <p:ph type="pic" sz="quarter" idx="12"/>
          </p:nvPr>
        </p:nvSpPr>
        <p:spPr>
          <a:xfrm>
            <a:off x="599017" y="619622"/>
            <a:ext cx="3279453" cy="3279453"/>
          </a:xfrm>
        </p:spPr>
        <p:txBody>
          <a:bodyPr/>
          <a:lstStyle/>
          <a:p>
            <a:endParaRPr lang="en-ID"/>
          </a:p>
        </p:txBody>
      </p:sp>
      <p:sp>
        <p:nvSpPr>
          <p:cNvPr id="12" name="Picture Placeholder 5">
            <a:extLst>
              <a:ext uri="{FF2B5EF4-FFF2-40B4-BE49-F238E27FC236}">
                <a16:creationId xmlns:a16="http://schemas.microsoft.com/office/drawing/2014/main" id="{AB61BF6E-948C-4AEB-61A4-244B2DE03589}"/>
              </a:ext>
            </a:extLst>
          </p:cNvPr>
          <p:cNvSpPr>
            <a:spLocks noGrp="1"/>
          </p:cNvSpPr>
          <p:nvPr>
            <p:ph type="pic" sz="quarter" idx="14"/>
          </p:nvPr>
        </p:nvSpPr>
        <p:spPr>
          <a:xfrm>
            <a:off x="8690380" y="4162370"/>
            <a:ext cx="2278187" cy="2278187"/>
          </a:xfrm>
        </p:spPr>
        <p:txBody>
          <a:bodyPr/>
          <a:lstStyle/>
          <a:p>
            <a:endParaRPr lang="en-ID"/>
          </a:p>
        </p:txBody>
      </p:sp>
      <p:sp>
        <p:nvSpPr>
          <p:cNvPr id="14" name="Text Placeholder 13">
            <a:extLst>
              <a:ext uri="{FF2B5EF4-FFF2-40B4-BE49-F238E27FC236}">
                <a16:creationId xmlns:a16="http://schemas.microsoft.com/office/drawing/2014/main" id="{ADA50E1A-8491-728C-9FA7-3C2B65D8B098}"/>
              </a:ext>
            </a:extLst>
          </p:cNvPr>
          <p:cNvSpPr>
            <a:spLocks noGrp="1"/>
          </p:cNvSpPr>
          <p:nvPr>
            <p:ph type="body" sz="quarter" idx="15"/>
          </p:nvPr>
        </p:nvSpPr>
        <p:spPr>
          <a:xfrm>
            <a:off x="599017" y="4385089"/>
            <a:ext cx="7732183" cy="2054400"/>
          </a:xfrm>
        </p:spPr>
        <p:txBody>
          <a:bodyPr anchor="t" anchorCtr="0">
            <a:noAutofit/>
          </a:bodyPr>
          <a:lstStyle/>
          <a:p>
            <a:pPr lvl="0"/>
            <a:r>
              <a:rPr lang="en-US" dirty="0"/>
              <a:t>Click to edit Master text styles</a:t>
            </a:r>
          </a:p>
        </p:txBody>
      </p:sp>
      <p:sp>
        <p:nvSpPr>
          <p:cNvPr id="5" name="Text Placeholder 13">
            <a:extLst>
              <a:ext uri="{FF2B5EF4-FFF2-40B4-BE49-F238E27FC236}">
                <a16:creationId xmlns:a16="http://schemas.microsoft.com/office/drawing/2014/main" id="{AD539BA3-D11E-897F-CE18-588B0DC93D9C}"/>
              </a:ext>
            </a:extLst>
          </p:cNvPr>
          <p:cNvSpPr>
            <a:spLocks noGrp="1"/>
          </p:cNvSpPr>
          <p:nvPr>
            <p:ph type="body" sz="quarter" idx="16"/>
          </p:nvPr>
        </p:nvSpPr>
        <p:spPr>
          <a:xfrm>
            <a:off x="4276035" y="2607013"/>
            <a:ext cx="6692532" cy="1382400"/>
          </a:xfrm>
          <a:noFill/>
        </p:spPr>
        <p:txBody>
          <a:bodyPr lIns="90000" tIns="46800" rIns="90000" bIns="46800" anchor="t" anchorCtr="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0" name="Text Placeholder 9">
            <a:extLst>
              <a:ext uri="{FF2B5EF4-FFF2-40B4-BE49-F238E27FC236}">
                <a16:creationId xmlns:a16="http://schemas.microsoft.com/office/drawing/2014/main" id="{7F910887-9DF9-8E41-CBB1-3C2A4179ACDF}"/>
              </a:ext>
            </a:extLst>
          </p:cNvPr>
          <p:cNvSpPr>
            <a:spLocks noGrp="1"/>
          </p:cNvSpPr>
          <p:nvPr>
            <p:ph type="body" sz="quarter" idx="17"/>
          </p:nvPr>
        </p:nvSpPr>
        <p:spPr>
          <a:xfrm>
            <a:off x="599017" y="4126524"/>
            <a:ext cx="7732183" cy="249600"/>
          </a:xfrm>
        </p:spPr>
        <p:txBody>
          <a:bodyPr anchor="b">
            <a:noAutofit/>
          </a:bodyPr>
          <a:lstStyle>
            <a:lvl1pPr>
              <a:defRPr sz="1250" b="1"/>
            </a:lvl1pPr>
          </a:lstStyle>
          <a:p>
            <a:pPr lvl="0"/>
            <a:r>
              <a:rPr lang="en-US" dirty="0"/>
              <a:t>Click to edit Master text styles</a:t>
            </a:r>
          </a:p>
        </p:txBody>
      </p:sp>
      <p:sp>
        <p:nvSpPr>
          <p:cNvPr id="13" name="Text Placeholder 12">
            <a:extLst>
              <a:ext uri="{FF2B5EF4-FFF2-40B4-BE49-F238E27FC236}">
                <a16:creationId xmlns:a16="http://schemas.microsoft.com/office/drawing/2014/main" id="{08F6B920-074C-FD0C-40EB-802122795E14}"/>
              </a:ext>
            </a:extLst>
          </p:cNvPr>
          <p:cNvSpPr>
            <a:spLocks noGrp="1"/>
          </p:cNvSpPr>
          <p:nvPr>
            <p:ph type="body" sz="quarter" idx="18"/>
          </p:nvPr>
        </p:nvSpPr>
        <p:spPr>
          <a:xfrm>
            <a:off x="4275667" y="2355849"/>
            <a:ext cx="6692900" cy="249599"/>
          </a:xfrm>
          <a:noFill/>
        </p:spPr>
        <p:txBody>
          <a:bodyPr anchor="ctr" anchorCtr="0">
            <a:noAutofit/>
          </a:bodyPr>
          <a:lstStyle>
            <a:lvl1pPr>
              <a:defRPr sz="1250" b="1">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42410533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Sections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4419B-0A7A-D6A9-278B-3CB3F6B13C8C}"/>
              </a:ext>
            </a:extLst>
          </p:cNvPr>
          <p:cNvSpPr>
            <a:spLocks noGrp="1"/>
          </p:cNvSpPr>
          <p:nvPr>
            <p:ph type="title"/>
          </p:nvPr>
        </p:nvSpPr>
        <p:spPr>
          <a:xfrm>
            <a:off x="6519860" y="619622"/>
            <a:ext cx="4448707" cy="1968969"/>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F2475DCC-A5DC-45EE-5280-E6AF55C5FBDB}"/>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24554E76-F34B-95F8-FD2E-0312C265AECF}"/>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Picture Placeholder 6">
            <a:extLst>
              <a:ext uri="{FF2B5EF4-FFF2-40B4-BE49-F238E27FC236}">
                <a16:creationId xmlns:a16="http://schemas.microsoft.com/office/drawing/2014/main" id="{FD592EB7-0888-4601-189D-47D758F2EA24}"/>
              </a:ext>
            </a:extLst>
          </p:cNvPr>
          <p:cNvSpPr>
            <a:spLocks noGrp="1"/>
          </p:cNvSpPr>
          <p:nvPr>
            <p:ph type="pic" sz="quarter" idx="12"/>
          </p:nvPr>
        </p:nvSpPr>
        <p:spPr>
          <a:xfrm>
            <a:off x="0" y="0"/>
            <a:ext cx="5783792" cy="3855843"/>
          </a:xfrm>
        </p:spPr>
      </p:sp>
      <p:sp>
        <p:nvSpPr>
          <p:cNvPr id="7" name="Text Placeholder 7">
            <a:extLst>
              <a:ext uri="{FF2B5EF4-FFF2-40B4-BE49-F238E27FC236}">
                <a16:creationId xmlns:a16="http://schemas.microsoft.com/office/drawing/2014/main" id="{D5089FCE-DB18-D776-A8F9-8E69AD01AAD4}"/>
              </a:ext>
            </a:extLst>
          </p:cNvPr>
          <p:cNvSpPr>
            <a:spLocks noGrp="1"/>
          </p:cNvSpPr>
          <p:nvPr>
            <p:ph type="body" sz="quarter" idx="23"/>
          </p:nvPr>
        </p:nvSpPr>
        <p:spPr>
          <a:xfrm>
            <a:off x="575734" y="4512078"/>
            <a:ext cx="5208058" cy="1987053"/>
          </a:xfrm>
        </p:spPr>
        <p:txBody>
          <a:bodyPr>
            <a:noAutofit/>
          </a:bodyPr>
          <a:lstStyle>
            <a:lvl1pPr>
              <a:defRPr>
                <a:latin typeface="+mn-lt"/>
                <a:ea typeface="Cascadia Mono SemiBold" panose="020B0609020000020004" pitchFamily="49" charset="0"/>
                <a:cs typeface="Cascadia Mono SemiBold" panose="020B0609020000020004" pitchFamily="49" charset="0"/>
              </a:defRPr>
            </a:lvl1pPr>
            <a:lvl2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2pPr>
            <a:lvl3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3pPr>
            <a:lvl4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4pPr>
            <a:lvl5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5pPr>
          </a:lstStyle>
          <a:p>
            <a:pPr lvl="0"/>
            <a:r>
              <a:rPr lang="en-US" dirty="0"/>
              <a:t>Click to edit Master text styles</a:t>
            </a:r>
          </a:p>
        </p:txBody>
      </p:sp>
      <p:sp>
        <p:nvSpPr>
          <p:cNvPr id="9" name="Text Placeholder 7">
            <a:extLst>
              <a:ext uri="{FF2B5EF4-FFF2-40B4-BE49-F238E27FC236}">
                <a16:creationId xmlns:a16="http://schemas.microsoft.com/office/drawing/2014/main" id="{50477A3C-2108-3003-027C-E88B14294EA0}"/>
              </a:ext>
            </a:extLst>
          </p:cNvPr>
          <p:cNvSpPr>
            <a:spLocks noGrp="1"/>
          </p:cNvSpPr>
          <p:nvPr>
            <p:ph type="body" sz="quarter" idx="24"/>
          </p:nvPr>
        </p:nvSpPr>
        <p:spPr>
          <a:xfrm>
            <a:off x="6519862" y="3429000"/>
            <a:ext cx="4448705" cy="2852921"/>
          </a:xfrm>
        </p:spPr>
        <p:txBody>
          <a:bodyPr>
            <a:noAutofit/>
          </a:bodyPr>
          <a:lstStyle/>
          <a:p>
            <a:pPr lvl="0"/>
            <a:r>
              <a:rPr lang="en-US" dirty="0"/>
              <a:t>Click to edit Master text styles</a:t>
            </a:r>
          </a:p>
        </p:txBody>
      </p:sp>
      <p:sp>
        <p:nvSpPr>
          <p:cNvPr id="8" name="Text Placeholder 7">
            <a:extLst>
              <a:ext uri="{FF2B5EF4-FFF2-40B4-BE49-F238E27FC236}">
                <a16:creationId xmlns:a16="http://schemas.microsoft.com/office/drawing/2014/main" id="{F3447C4F-9DF9-4C69-F400-0A0CE9007419}"/>
              </a:ext>
            </a:extLst>
          </p:cNvPr>
          <p:cNvSpPr>
            <a:spLocks noGrp="1"/>
          </p:cNvSpPr>
          <p:nvPr>
            <p:ph type="body" sz="quarter" idx="25"/>
          </p:nvPr>
        </p:nvSpPr>
        <p:spPr>
          <a:xfrm>
            <a:off x="575733" y="4066517"/>
            <a:ext cx="5208059" cy="403200"/>
          </a:xfrm>
        </p:spPr>
        <p:txBody>
          <a:bodyPr anchor="b">
            <a:noAutofit/>
          </a:bodyPr>
          <a:lstStyle>
            <a:lvl1pPr>
              <a:defRPr sz="1250" b="1"/>
            </a:lvl1pPr>
          </a:lstStyle>
          <a:p>
            <a:pPr lvl="0"/>
            <a:r>
              <a:rPr lang="en-US" dirty="0"/>
              <a:t>Click to edit Master text styles</a:t>
            </a:r>
          </a:p>
        </p:txBody>
      </p:sp>
      <p:sp>
        <p:nvSpPr>
          <p:cNvPr id="11" name="Text Placeholder 10">
            <a:extLst>
              <a:ext uri="{FF2B5EF4-FFF2-40B4-BE49-F238E27FC236}">
                <a16:creationId xmlns:a16="http://schemas.microsoft.com/office/drawing/2014/main" id="{15FE6426-8335-E1C3-FB13-43F08A52D6E7}"/>
              </a:ext>
            </a:extLst>
          </p:cNvPr>
          <p:cNvSpPr>
            <a:spLocks noGrp="1"/>
          </p:cNvSpPr>
          <p:nvPr>
            <p:ph type="body" sz="quarter" idx="26"/>
          </p:nvPr>
        </p:nvSpPr>
        <p:spPr>
          <a:xfrm>
            <a:off x="6519862" y="3091241"/>
            <a:ext cx="4448706" cy="2880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0531044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Section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442312-9E63-3A81-2CB4-8F85F5C2CD49}"/>
              </a:ext>
            </a:extLst>
          </p:cNvPr>
          <p:cNvSpPr/>
          <p:nvPr userDrawn="1"/>
        </p:nvSpPr>
        <p:spPr>
          <a:xfrm>
            <a:off x="0" y="1945185"/>
            <a:ext cx="3878469" cy="49128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ID" sz="1200"/>
          </a:p>
        </p:txBody>
      </p:sp>
      <p:sp>
        <p:nvSpPr>
          <p:cNvPr id="2" name="Title 1">
            <a:extLst>
              <a:ext uri="{FF2B5EF4-FFF2-40B4-BE49-F238E27FC236}">
                <a16:creationId xmlns:a16="http://schemas.microsoft.com/office/drawing/2014/main" id="{D270176E-FDDF-30CB-EB74-A75B39D053B0}"/>
              </a:ext>
            </a:extLst>
          </p:cNvPr>
          <p:cNvSpPr>
            <a:spLocks noGrp="1"/>
          </p:cNvSpPr>
          <p:nvPr>
            <p:ph type="title"/>
          </p:nvPr>
        </p:nvSpPr>
        <p:spPr>
          <a:xfrm>
            <a:off x="697694" y="501649"/>
            <a:ext cx="10270873" cy="1325563"/>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5C0C34D-8F75-41B3-4243-E45FBD015BC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84A13D18-EF04-D403-494B-02A03A28BC5B}"/>
              </a:ext>
            </a:extLst>
          </p:cNvPr>
          <p:cNvSpPr>
            <a:spLocks noGrp="1"/>
          </p:cNvSpPr>
          <p:nvPr>
            <p:ph type="sldNum" sz="quarter" idx="11"/>
          </p:nvPr>
        </p:nvSpPr>
        <p:spPr/>
        <p:txBody>
          <a:bodyPr>
            <a:noAutofit/>
          </a:bodyPr>
          <a:lstStyle/>
          <a:p>
            <a:fld id="{CF6F24BE-8BEB-403A-BDCC-38E201D0662D}" type="slidenum">
              <a:rPr lang="en-ID" smtClean="0"/>
              <a:pPr/>
              <a:t>‹Nr.›</a:t>
            </a:fld>
            <a:endParaRPr lang="en-ID"/>
          </a:p>
        </p:txBody>
      </p:sp>
      <p:sp>
        <p:nvSpPr>
          <p:cNvPr id="11" name="Text Placeholder 10">
            <a:extLst>
              <a:ext uri="{FF2B5EF4-FFF2-40B4-BE49-F238E27FC236}">
                <a16:creationId xmlns:a16="http://schemas.microsoft.com/office/drawing/2014/main" id="{5A0E6078-78A1-619C-E7B0-63DBC649FF44}"/>
              </a:ext>
            </a:extLst>
          </p:cNvPr>
          <p:cNvSpPr>
            <a:spLocks noGrp="1"/>
          </p:cNvSpPr>
          <p:nvPr>
            <p:ph type="body" sz="quarter" idx="13"/>
          </p:nvPr>
        </p:nvSpPr>
        <p:spPr>
          <a:xfrm>
            <a:off x="599017" y="2686751"/>
            <a:ext cx="2702983" cy="366960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2" name="Text Placeholder 10">
            <a:extLst>
              <a:ext uri="{FF2B5EF4-FFF2-40B4-BE49-F238E27FC236}">
                <a16:creationId xmlns:a16="http://schemas.microsoft.com/office/drawing/2014/main" id="{33E87E0F-2528-3A8B-F312-9C9235E58689}"/>
              </a:ext>
            </a:extLst>
          </p:cNvPr>
          <p:cNvSpPr>
            <a:spLocks noGrp="1"/>
          </p:cNvSpPr>
          <p:nvPr>
            <p:ph type="body" sz="quarter" idx="14"/>
          </p:nvPr>
        </p:nvSpPr>
        <p:spPr>
          <a:xfrm>
            <a:off x="4358771" y="2686751"/>
            <a:ext cx="2850043" cy="366960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6A75F903-A46A-31EE-9532-17999D9477B2}"/>
              </a:ext>
            </a:extLst>
          </p:cNvPr>
          <p:cNvSpPr>
            <a:spLocks noGrp="1"/>
          </p:cNvSpPr>
          <p:nvPr>
            <p:ph type="body" sz="quarter" idx="15"/>
          </p:nvPr>
        </p:nvSpPr>
        <p:spPr>
          <a:xfrm>
            <a:off x="599016" y="2275974"/>
            <a:ext cx="2702984" cy="369600"/>
          </a:xfrm>
        </p:spPr>
        <p:txBody>
          <a:bodyPr anchor="b">
            <a:noAutofit/>
          </a:bodyPr>
          <a:lstStyle>
            <a:lvl1pPr>
              <a:defRPr sz="1250" b="1">
                <a:solidFill>
                  <a:schemeClr val="bg1"/>
                </a:solidFill>
              </a:defRPr>
            </a:lvl1pPr>
          </a:lstStyle>
          <a:p>
            <a:pPr lvl="0"/>
            <a:r>
              <a:rPr lang="en-US" dirty="0"/>
              <a:t>Click to edit Master text styles</a:t>
            </a:r>
          </a:p>
        </p:txBody>
      </p:sp>
      <p:sp>
        <p:nvSpPr>
          <p:cNvPr id="8" name="Text Placeholder 6">
            <a:extLst>
              <a:ext uri="{FF2B5EF4-FFF2-40B4-BE49-F238E27FC236}">
                <a16:creationId xmlns:a16="http://schemas.microsoft.com/office/drawing/2014/main" id="{8746F59D-CF95-DEC8-5CAA-EE08708A535D}"/>
              </a:ext>
            </a:extLst>
          </p:cNvPr>
          <p:cNvSpPr>
            <a:spLocks noGrp="1"/>
          </p:cNvSpPr>
          <p:nvPr>
            <p:ph type="body" sz="quarter" idx="16"/>
          </p:nvPr>
        </p:nvSpPr>
        <p:spPr>
          <a:xfrm>
            <a:off x="4358771" y="2275974"/>
            <a:ext cx="2851200" cy="369600"/>
          </a:xfrm>
        </p:spPr>
        <p:txBody>
          <a:bodyPr anchor="b">
            <a:noAutofit/>
          </a:bodyPr>
          <a:lstStyle>
            <a:lvl1pPr>
              <a:defRPr sz="1250" b="1"/>
            </a:lvl1pPr>
          </a:lstStyle>
          <a:p>
            <a:pPr lvl="0"/>
            <a:r>
              <a:rPr lang="en-US" dirty="0"/>
              <a:t>Click to edit Master text styles</a:t>
            </a:r>
          </a:p>
        </p:txBody>
      </p:sp>
      <p:sp>
        <p:nvSpPr>
          <p:cNvPr id="10" name="Text Placeholder 10">
            <a:extLst>
              <a:ext uri="{FF2B5EF4-FFF2-40B4-BE49-F238E27FC236}">
                <a16:creationId xmlns:a16="http://schemas.microsoft.com/office/drawing/2014/main" id="{BCDD7BE0-BC6C-5AE9-BCEE-9C91EA7B4B4D}"/>
              </a:ext>
            </a:extLst>
          </p:cNvPr>
          <p:cNvSpPr>
            <a:spLocks noGrp="1"/>
          </p:cNvSpPr>
          <p:nvPr>
            <p:ph type="body" sz="quarter" idx="17"/>
          </p:nvPr>
        </p:nvSpPr>
        <p:spPr>
          <a:xfrm>
            <a:off x="8118524" y="2686751"/>
            <a:ext cx="2850043" cy="366960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sp>
        <p:nvSpPr>
          <p:cNvPr id="13" name="Text Placeholder 6">
            <a:extLst>
              <a:ext uri="{FF2B5EF4-FFF2-40B4-BE49-F238E27FC236}">
                <a16:creationId xmlns:a16="http://schemas.microsoft.com/office/drawing/2014/main" id="{6C0FB17E-6098-251C-5B8E-56C2FE57DE90}"/>
              </a:ext>
            </a:extLst>
          </p:cNvPr>
          <p:cNvSpPr>
            <a:spLocks noGrp="1"/>
          </p:cNvSpPr>
          <p:nvPr>
            <p:ph type="body" sz="quarter" idx="18"/>
          </p:nvPr>
        </p:nvSpPr>
        <p:spPr>
          <a:xfrm>
            <a:off x="8117367" y="2275974"/>
            <a:ext cx="2851200" cy="369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271824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1200000"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1031381" y="4112515"/>
            <a:ext cx="2396467" cy="2402400"/>
          </a:xfrm>
        </p:spPr>
        <p:txBody>
          <a:bodyPr/>
          <a:lstStyle/>
          <a:p>
            <a:pPr lvl="0"/>
            <a:r>
              <a:rPr lang="en-US" dirty="0"/>
              <a:t>Click to edit Master text styles</a:t>
            </a:r>
          </a:p>
        </p:txBody>
      </p:sp>
      <p:sp>
        <p:nvSpPr>
          <p:cNvPr id="9" name="Picture Placeholder 8">
            <a:extLst>
              <a:ext uri="{FF2B5EF4-FFF2-40B4-BE49-F238E27FC236}">
                <a16:creationId xmlns:a16="http://schemas.microsoft.com/office/drawing/2014/main" id="{6504E407-1287-6C2D-410A-98BC0C867445}"/>
              </a:ext>
            </a:extLst>
          </p:cNvPr>
          <p:cNvSpPr>
            <a:spLocks noGrp="1"/>
          </p:cNvSpPr>
          <p:nvPr>
            <p:ph type="pic" sz="quarter" idx="28"/>
          </p:nvPr>
        </p:nvSpPr>
        <p:spPr>
          <a:xfrm>
            <a:off x="4583792" y="1711315"/>
            <a:ext cx="2400000" cy="4802400"/>
          </a:xfrm>
        </p:spPr>
        <p:txBody>
          <a:bodyPr/>
          <a:lstStyle/>
          <a:p>
            <a:endParaRPr lang="en-UZ"/>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329800" y="173809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1031381" y="3535556"/>
            <a:ext cx="2396467"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148693"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154626" y="4111315"/>
            <a:ext cx="2402400" cy="2402400"/>
          </a:xfrm>
        </p:spPr>
        <p:txBody>
          <a:bodyPr/>
          <a:lstStyle/>
          <a:p>
            <a:pPr lvl="0"/>
            <a:r>
              <a:rPr lang="en-US" dirty="0"/>
              <a:t>Click to edit Master text styles</a:t>
            </a:r>
          </a:p>
        </p:txBody>
      </p:sp>
    </p:spTree>
    <p:extLst>
      <p:ext uri="{BB962C8B-B14F-4D97-AF65-F5344CB8AC3E}">
        <p14:creationId xmlns:p14="http://schemas.microsoft.com/office/powerpoint/2010/main" val="4025754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1237772"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1054623" y="4123971"/>
            <a:ext cx="2402400" cy="2402400"/>
          </a:xfrm>
        </p:spPr>
        <p:txBody>
          <a:bodyPr/>
          <a:lstStyle/>
          <a:p>
            <a:pPr lvl="0"/>
            <a:r>
              <a:rPr lang="en-US" dirty="0"/>
              <a:t>Click to edit Master text styles</a:t>
            </a:r>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329800" y="173809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1057469"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148693"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154626" y="4111315"/>
            <a:ext cx="2402400" cy="2402400"/>
          </a:xfrm>
        </p:spPr>
        <p:txBody>
          <a:bodyPr/>
          <a:lstStyle/>
          <a:p>
            <a:pPr lvl="0"/>
            <a:r>
              <a:rPr lang="en-US" dirty="0"/>
              <a:t>Click to edit Master text styles</a:t>
            </a:r>
          </a:p>
        </p:txBody>
      </p:sp>
      <p:sp>
        <p:nvSpPr>
          <p:cNvPr id="6" name="Chart Placeholder 22">
            <a:extLst>
              <a:ext uri="{FF2B5EF4-FFF2-40B4-BE49-F238E27FC236}">
                <a16:creationId xmlns:a16="http://schemas.microsoft.com/office/drawing/2014/main" id="{6034BEDD-4A10-0EE9-2B80-CC48F6463E58}"/>
              </a:ext>
            </a:extLst>
          </p:cNvPr>
          <p:cNvSpPr>
            <a:spLocks noGrp="1"/>
          </p:cNvSpPr>
          <p:nvPr>
            <p:ph type="chart" sz="quarter" idx="34"/>
          </p:nvPr>
        </p:nvSpPr>
        <p:spPr>
          <a:xfrm>
            <a:off x="4764900" y="1738097"/>
            <a:ext cx="2037784" cy="1684283"/>
          </a:xfrm>
        </p:spPr>
        <p:txBody>
          <a:bodyPr/>
          <a:lstStyle/>
          <a:p>
            <a:endParaRPr lang="en-US" dirty="0"/>
          </a:p>
        </p:txBody>
      </p:sp>
      <p:sp>
        <p:nvSpPr>
          <p:cNvPr id="15" name="Text Placeholder 10">
            <a:extLst>
              <a:ext uri="{FF2B5EF4-FFF2-40B4-BE49-F238E27FC236}">
                <a16:creationId xmlns:a16="http://schemas.microsoft.com/office/drawing/2014/main" id="{9AF6507D-02F3-DCED-4A26-289016D4AA40}"/>
              </a:ext>
            </a:extLst>
          </p:cNvPr>
          <p:cNvSpPr>
            <a:spLocks noGrp="1"/>
          </p:cNvSpPr>
          <p:nvPr>
            <p:ph type="body" sz="quarter" idx="35"/>
          </p:nvPr>
        </p:nvSpPr>
        <p:spPr>
          <a:xfrm>
            <a:off x="4592749"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1DD65D9A-82AD-5F53-C8F5-B476568A76BB}"/>
              </a:ext>
            </a:extLst>
          </p:cNvPr>
          <p:cNvSpPr>
            <a:spLocks noGrp="1"/>
          </p:cNvSpPr>
          <p:nvPr>
            <p:ph type="body" sz="quarter" idx="36"/>
          </p:nvPr>
        </p:nvSpPr>
        <p:spPr>
          <a:xfrm>
            <a:off x="4604627" y="4111315"/>
            <a:ext cx="2402400" cy="2402400"/>
          </a:xfrm>
        </p:spPr>
        <p:txBody>
          <a:bodyPr/>
          <a:lstStyle/>
          <a:p>
            <a:pPr lvl="0"/>
            <a:r>
              <a:rPr lang="en-US" dirty="0"/>
              <a:t>Click to edit Master text styles</a:t>
            </a:r>
          </a:p>
        </p:txBody>
      </p:sp>
    </p:spTree>
    <p:extLst>
      <p:ext uri="{BB962C8B-B14F-4D97-AF65-F5344CB8AC3E}">
        <p14:creationId xmlns:p14="http://schemas.microsoft.com/office/powerpoint/2010/main" val="6867448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758041"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575733" y="4111315"/>
            <a:ext cx="2402400" cy="2402400"/>
          </a:xfrm>
        </p:spPr>
        <p:txBody>
          <a:bodyPr/>
          <a:lstStyle/>
          <a:p>
            <a:pPr lvl="0"/>
            <a:r>
              <a:rPr lang="en-US" dirty="0"/>
              <a:t>Click to edit Master text styles</a:t>
            </a:r>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735824" y="174471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581086" y="3537499"/>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554717" y="3540182"/>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566167" y="4111315"/>
            <a:ext cx="2402400" cy="2402400"/>
          </a:xfrm>
        </p:spPr>
        <p:txBody>
          <a:bodyPr/>
          <a:lstStyle/>
          <a:p>
            <a:pPr lvl="0"/>
            <a:r>
              <a:rPr lang="en-US" dirty="0"/>
              <a:t>Click to edit Master text styles</a:t>
            </a:r>
          </a:p>
        </p:txBody>
      </p:sp>
      <p:sp>
        <p:nvSpPr>
          <p:cNvPr id="6" name="Chart Placeholder 22">
            <a:extLst>
              <a:ext uri="{FF2B5EF4-FFF2-40B4-BE49-F238E27FC236}">
                <a16:creationId xmlns:a16="http://schemas.microsoft.com/office/drawing/2014/main" id="{6034BEDD-4A10-0EE9-2B80-CC48F6463E58}"/>
              </a:ext>
            </a:extLst>
          </p:cNvPr>
          <p:cNvSpPr>
            <a:spLocks noGrp="1"/>
          </p:cNvSpPr>
          <p:nvPr>
            <p:ph type="chart" sz="quarter" idx="34"/>
          </p:nvPr>
        </p:nvSpPr>
        <p:spPr>
          <a:xfrm>
            <a:off x="3370625" y="1744717"/>
            <a:ext cx="2037784" cy="1684283"/>
          </a:xfrm>
        </p:spPr>
        <p:txBody>
          <a:bodyPr/>
          <a:lstStyle/>
          <a:p>
            <a:endParaRPr lang="en-US" dirty="0"/>
          </a:p>
        </p:txBody>
      </p:sp>
      <p:sp>
        <p:nvSpPr>
          <p:cNvPr id="15" name="Text Placeholder 10">
            <a:extLst>
              <a:ext uri="{FF2B5EF4-FFF2-40B4-BE49-F238E27FC236}">
                <a16:creationId xmlns:a16="http://schemas.microsoft.com/office/drawing/2014/main" id="{9AF6507D-02F3-DCED-4A26-289016D4AA40}"/>
              </a:ext>
            </a:extLst>
          </p:cNvPr>
          <p:cNvSpPr>
            <a:spLocks noGrp="1"/>
          </p:cNvSpPr>
          <p:nvPr>
            <p:ph type="body" sz="quarter" idx="35"/>
          </p:nvPr>
        </p:nvSpPr>
        <p:spPr>
          <a:xfrm>
            <a:off x="3189519" y="3537499"/>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1DD65D9A-82AD-5F53-C8F5-B476568A76BB}"/>
              </a:ext>
            </a:extLst>
          </p:cNvPr>
          <p:cNvSpPr>
            <a:spLocks noGrp="1"/>
          </p:cNvSpPr>
          <p:nvPr>
            <p:ph type="body" sz="quarter" idx="36"/>
          </p:nvPr>
        </p:nvSpPr>
        <p:spPr>
          <a:xfrm>
            <a:off x="3189518" y="4111315"/>
            <a:ext cx="2402400" cy="2402400"/>
          </a:xfrm>
        </p:spPr>
        <p:txBody>
          <a:bodyPr/>
          <a:lstStyle/>
          <a:p>
            <a:pPr lvl="0"/>
            <a:r>
              <a:rPr lang="en-US" dirty="0"/>
              <a:t>Click to edit Master text styles</a:t>
            </a:r>
          </a:p>
        </p:txBody>
      </p:sp>
      <p:sp>
        <p:nvSpPr>
          <p:cNvPr id="7" name="Text Placeholder 10">
            <a:extLst>
              <a:ext uri="{FF2B5EF4-FFF2-40B4-BE49-F238E27FC236}">
                <a16:creationId xmlns:a16="http://schemas.microsoft.com/office/drawing/2014/main" id="{8B133C47-E461-5076-CFB7-81D33483F782}"/>
              </a:ext>
            </a:extLst>
          </p:cNvPr>
          <p:cNvSpPr>
            <a:spLocks noGrp="1"/>
          </p:cNvSpPr>
          <p:nvPr>
            <p:ph type="body" sz="quarter" idx="37"/>
          </p:nvPr>
        </p:nvSpPr>
        <p:spPr>
          <a:xfrm>
            <a:off x="5971041" y="4111315"/>
            <a:ext cx="2402400" cy="2402400"/>
          </a:xfrm>
        </p:spPr>
        <p:txBody>
          <a:bodyPr/>
          <a:lstStyle/>
          <a:p>
            <a:pPr lvl="0"/>
            <a:r>
              <a:rPr lang="en-US" dirty="0"/>
              <a:t>Click to edit Master text styles</a:t>
            </a:r>
          </a:p>
        </p:txBody>
      </p:sp>
      <p:sp>
        <p:nvSpPr>
          <p:cNvPr id="9" name="Text Placeholder 10">
            <a:extLst>
              <a:ext uri="{FF2B5EF4-FFF2-40B4-BE49-F238E27FC236}">
                <a16:creationId xmlns:a16="http://schemas.microsoft.com/office/drawing/2014/main" id="{4610F9E3-7283-B27D-D134-C4587A578220}"/>
              </a:ext>
            </a:extLst>
          </p:cNvPr>
          <p:cNvSpPr>
            <a:spLocks noGrp="1"/>
          </p:cNvSpPr>
          <p:nvPr>
            <p:ph type="body" sz="quarter" idx="38"/>
          </p:nvPr>
        </p:nvSpPr>
        <p:spPr>
          <a:xfrm>
            <a:off x="5971041" y="35304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4" name="Chart Placeholder 22">
            <a:extLst>
              <a:ext uri="{FF2B5EF4-FFF2-40B4-BE49-F238E27FC236}">
                <a16:creationId xmlns:a16="http://schemas.microsoft.com/office/drawing/2014/main" id="{55CE330B-87B2-E709-8431-E977F2430003}"/>
              </a:ext>
            </a:extLst>
          </p:cNvPr>
          <p:cNvSpPr>
            <a:spLocks noGrp="1"/>
          </p:cNvSpPr>
          <p:nvPr>
            <p:ph type="chart" sz="quarter" idx="39"/>
          </p:nvPr>
        </p:nvSpPr>
        <p:spPr>
          <a:xfrm>
            <a:off x="6152148" y="1744717"/>
            <a:ext cx="2037784" cy="1684283"/>
          </a:xfrm>
        </p:spPr>
        <p:txBody>
          <a:bodyPr/>
          <a:lstStyle/>
          <a:p>
            <a:endParaRPr lang="en-US" dirty="0"/>
          </a:p>
        </p:txBody>
      </p:sp>
    </p:spTree>
    <p:extLst>
      <p:ext uri="{BB962C8B-B14F-4D97-AF65-F5344CB8AC3E}">
        <p14:creationId xmlns:p14="http://schemas.microsoft.com/office/powerpoint/2010/main" val="14928054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8A9BB-4EB7-026F-4816-EB928B5DD1D3}"/>
              </a:ext>
            </a:extLst>
          </p:cNvPr>
          <p:cNvSpPr>
            <a:spLocks noGrp="1"/>
          </p:cNvSpPr>
          <p:nvPr>
            <p:ph type="title"/>
          </p:nvPr>
        </p:nvSpPr>
        <p:spPr>
          <a:xfrm>
            <a:off x="599017" y="583764"/>
            <a:ext cx="10369550" cy="9600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0B15F750-4EF6-B33F-4FD2-2D9576B1F34B}"/>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0BB428C6-0B9B-0025-A8AE-3EE85EAAD742}"/>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Table Placeholder 5">
            <a:extLst>
              <a:ext uri="{FF2B5EF4-FFF2-40B4-BE49-F238E27FC236}">
                <a16:creationId xmlns:a16="http://schemas.microsoft.com/office/drawing/2014/main" id="{C73C4683-1814-6BFA-2362-08272BB995A4}"/>
              </a:ext>
            </a:extLst>
          </p:cNvPr>
          <p:cNvSpPr>
            <a:spLocks noGrp="1"/>
          </p:cNvSpPr>
          <p:nvPr>
            <p:ph type="tbl" sz="quarter" idx="12"/>
          </p:nvPr>
        </p:nvSpPr>
        <p:spPr>
          <a:xfrm>
            <a:off x="1184191" y="2398620"/>
            <a:ext cx="9199200" cy="3875617"/>
          </a:xfrm>
        </p:spPr>
        <p:txBody>
          <a:bodyPr/>
          <a:lstStyle/>
          <a:p>
            <a:endParaRPr lang="en-UZ"/>
          </a:p>
        </p:txBody>
      </p:sp>
      <p:sp>
        <p:nvSpPr>
          <p:cNvPr id="8" name="Text Placeholder 7">
            <a:extLst>
              <a:ext uri="{FF2B5EF4-FFF2-40B4-BE49-F238E27FC236}">
                <a16:creationId xmlns:a16="http://schemas.microsoft.com/office/drawing/2014/main" id="{3524791E-5C2D-05F7-7815-AE0E39BA947C}"/>
              </a:ext>
            </a:extLst>
          </p:cNvPr>
          <p:cNvSpPr>
            <a:spLocks noGrp="1"/>
          </p:cNvSpPr>
          <p:nvPr>
            <p:ph type="body" sz="quarter" idx="13"/>
          </p:nvPr>
        </p:nvSpPr>
        <p:spPr>
          <a:xfrm>
            <a:off x="1184358" y="1875366"/>
            <a:ext cx="9199033" cy="388800"/>
          </a:xfrm>
        </p:spPr>
        <p:txBody>
          <a:bodyPr anchor="b"/>
          <a:lstStyle/>
          <a:p>
            <a:pPr lvl="0"/>
            <a:r>
              <a:rPr lang="en-US" dirty="0"/>
              <a:t>Click to edit Master text styles</a:t>
            </a:r>
          </a:p>
        </p:txBody>
      </p:sp>
    </p:spTree>
    <p:extLst>
      <p:ext uri="{BB962C8B-B14F-4D97-AF65-F5344CB8AC3E}">
        <p14:creationId xmlns:p14="http://schemas.microsoft.com/office/powerpoint/2010/main" val="10506964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701C7-D54C-B4CE-4985-D871336E5E7E}"/>
              </a:ext>
            </a:extLst>
          </p:cNvPr>
          <p:cNvSpPr>
            <a:spLocks noGrp="1"/>
          </p:cNvSpPr>
          <p:nvPr>
            <p:ph type="title"/>
          </p:nvPr>
        </p:nvSpPr>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207397F2-212D-3A9C-585D-F7362936EAC0}"/>
              </a:ext>
            </a:extLst>
          </p:cNvPr>
          <p:cNvSpPr>
            <a:spLocks noGrp="1"/>
          </p:cNvSpPr>
          <p:nvPr>
            <p:ph type="ftr" sz="quarter" idx="10"/>
          </p:nvPr>
        </p:nvSpPr>
        <p:spPr/>
        <p:txBody>
          <a:bodyPr/>
          <a:lstStyle/>
          <a:p>
            <a:r>
              <a:rPr lang="en-ID"/>
              <a:t>PRESENTATION TITLE</a:t>
            </a:r>
            <a:endParaRPr lang="en-ID" dirty="0"/>
          </a:p>
        </p:txBody>
      </p:sp>
      <p:sp>
        <p:nvSpPr>
          <p:cNvPr id="4" name="Slide Number Placeholder 3">
            <a:extLst>
              <a:ext uri="{FF2B5EF4-FFF2-40B4-BE49-F238E27FC236}">
                <a16:creationId xmlns:a16="http://schemas.microsoft.com/office/drawing/2014/main" id="{AD5C6FE0-5103-FAEE-F71B-5E68DD283BEA}"/>
              </a:ext>
            </a:extLst>
          </p:cNvPr>
          <p:cNvSpPr>
            <a:spLocks noGrp="1"/>
          </p:cNvSpPr>
          <p:nvPr>
            <p:ph type="sldNum" sz="quarter" idx="11"/>
          </p:nvPr>
        </p:nvSpPr>
        <p:spPr/>
        <p:txBody>
          <a:bodyPr/>
          <a:lstStyle/>
          <a:p>
            <a:fld id="{CF6F24BE-8BEB-403A-BDCC-38E201D0662D}" type="slidenum">
              <a:rPr lang="en-ID" smtClean="0"/>
              <a:pPr/>
              <a:t>‹Nr.›</a:t>
            </a:fld>
            <a:endParaRPr lang="en-ID"/>
          </a:p>
        </p:txBody>
      </p:sp>
    </p:spTree>
    <p:extLst>
      <p:ext uri="{BB962C8B-B14F-4D97-AF65-F5344CB8AC3E}">
        <p14:creationId xmlns:p14="http://schemas.microsoft.com/office/powerpoint/2010/main" val="41821095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CED2E36-BADF-8412-F354-96F2041DC9D9}"/>
              </a:ext>
            </a:extLst>
          </p:cNvPr>
          <p:cNvSpPr>
            <a:spLocks noGrp="1"/>
          </p:cNvSpPr>
          <p:nvPr>
            <p:ph type="ftr" sz="quarter" idx="10"/>
          </p:nvPr>
        </p:nvSpPr>
        <p:spPr/>
        <p:txBody>
          <a:bodyPr/>
          <a:lstStyle/>
          <a:p>
            <a:r>
              <a:rPr lang="en-ID"/>
              <a:t>PRESENTATION TITLE</a:t>
            </a:r>
            <a:endParaRPr lang="en-ID" dirty="0"/>
          </a:p>
        </p:txBody>
      </p:sp>
      <p:sp>
        <p:nvSpPr>
          <p:cNvPr id="4" name="Slide Number Placeholder 3">
            <a:extLst>
              <a:ext uri="{FF2B5EF4-FFF2-40B4-BE49-F238E27FC236}">
                <a16:creationId xmlns:a16="http://schemas.microsoft.com/office/drawing/2014/main" id="{E9A1D5FD-C837-C92F-8E5D-69F199301246}"/>
              </a:ext>
            </a:extLst>
          </p:cNvPr>
          <p:cNvSpPr>
            <a:spLocks noGrp="1"/>
          </p:cNvSpPr>
          <p:nvPr>
            <p:ph type="sldNum" sz="quarter" idx="11"/>
          </p:nvPr>
        </p:nvSpPr>
        <p:spPr/>
        <p:txBody>
          <a:bodyPr/>
          <a:lstStyle/>
          <a:p>
            <a:fld id="{CF6F24BE-8BEB-403A-BDCC-38E201D0662D}" type="slidenum">
              <a:rPr lang="en-ID" smtClean="0"/>
              <a:pPr/>
              <a:t>‹Nr.›</a:t>
            </a:fld>
            <a:endParaRPr lang="en-ID"/>
          </a:p>
        </p:txBody>
      </p:sp>
    </p:spTree>
    <p:extLst>
      <p:ext uri="{BB962C8B-B14F-4D97-AF65-F5344CB8AC3E}">
        <p14:creationId xmlns:p14="http://schemas.microsoft.com/office/powerpoint/2010/main" val="3705890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0" y="0"/>
            <a:ext cx="1066667" cy="400000"/>
          </a:xfrm>
          <a:prstGeom prst="rect">
            <a:avLst/>
          </a:prstGeom>
          <a:extLst>
            <a:ext uri="{C572A759-6A51-4108-AA02-DFA0A04FC94B}">
              <ma14:wrappingTextBoxFlag xmlns:ma14="http://schemas.microsoft.com/office/mac/drawingml/2011/main" xmlns="" val="0"/>
            </a:ext>
          </a:extLst>
        </p:spPr>
        <p:txBody>
          <a:bodyPr/>
          <a:lstStyle>
            <a:lvl1pPr/>
          </a:lstStyle>
          <a:p>
            <a:pPr algn="l"/>
            <a:fld id="{F7021451-1387-4CA6-816F-3879F97B5CBC}" type="slidenum">
              <a:rPr lang="en-US" b="0"/>
              <a:t>‹Nr.›</a:t>
            </a:fld>
            <a:endParaRPr lang="en-US"/>
          </a:p>
        </p:txBody>
      </p:sp>
    </p:spTree>
    <p:extLst>
      <p:ext uri="{BB962C8B-B14F-4D97-AF65-F5344CB8AC3E}">
        <p14:creationId xmlns:p14="http://schemas.microsoft.com/office/powerpoint/2010/main" val="381359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21A30BDE-1412-E694-7D67-6493DD39F5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07F40F0-570B-4FB3-22B7-6E6CA6F0FA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2BDE791-0DDB-CFE2-AA99-AA1E58A0E3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C41A3C-E27E-413A-89C6-591297EAC56B}" type="datetimeFigureOut">
              <a:rPr lang="de-DE" smtClean="0"/>
              <a:t>20.08.2024</a:t>
            </a:fld>
            <a:endParaRPr lang="de-DE"/>
          </a:p>
        </p:txBody>
      </p:sp>
      <p:sp>
        <p:nvSpPr>
          <p:cNvPr id="5" name="Fußzeilenplatzhalter 4">
            <a:extLst>
              <a:ext uri="{FF2B5EF4-FFF2-40B4-BE49-F238E27FC236}">
                <a16:creationId xmlns:a16="http://schemas.microsoft.com/office/drawing/2014/main" id="{AD0251FF-71B5-BFBA-FCD1-06519C045C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A1F7B3BC-538C-7851-F933-0DF27169BF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2A01D8-93C1-4AC7-8D0D-9841A46E32A3}" type="slidenum">
              <a:rPr lang="de-DE" smtClean="0"/>
              <a:t>‹Nr.›</a:t>
            </a:fld>
            <a:endParaRPr lang="de-DE"/>
          </a:p>
        </p:txBody>
      </p:sp>
    </p:spTree>
    <p:extLst>
      <p:ext uri="{BB962C8B-B14F-4D97-AF65-F5344CB8AC3E}">
        <p14:creationId xmlns:p14="http://schemas.microsoft.com/office/powerpoint/2010/main" val="30274716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A7B8A4-ABCC-D9A5-163D-95AADEB96E20}"/>
              </a:ext>
            </a:extLst>
          </p:cNvPr>
          <p:cNvSpPr/>
          <p:nvPr userDrawn="1"/>
        </p:nvSpPr>
        <p:spPr>
          <a:xfrm>
            <a:off x="11582400" y="0"/>
            <a:ext cx="6096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00"/>
          </a:p>
        </p:txBody>
      </p:sp>
      <p:sp>
        <p:nvSpPr>
          <p:cNvPr id="2" name="Title Placeholder 1"/>
          <p:cNvSpPr>
            <a:spLocks noGrp="1"/>
          </p:cNvSpPr>
          <p:nvPr>
            <p:ph type="title"/>
          </p:nvPr>
        </p:nvSpPr>
        <p:spPr>
          <a:xfrm>
            <a:off x="599017" y="583764"/>
            <a:ext cx="10369550" cy="9600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99017" y="1991065"/>
            <a:ext cx="10369550" cy="428317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rot="16200000">
            <a:off x="9829799" y="2011362"/>
            <a:ext cx="4114800" cy="365125"/>
          </a:xfrm>
          <a:prstGeom prst="rect">
            <a:avLst/>
          </a:prstGeom>
        </p:spPr>
        <p:txBody>
          <a:bodyPr vert="horz" lIns="91440" tIns="45720" rIns="91440" bIns="45720" rtlCol="0" anchor="ctr"/>
          <a:lstStyle>
            <a:lvl1pPr algn="r">
              <a:defRPr sz="1400" b="1">
                <a:solidFill>
                  <a:schemeClr val="bg1"/>
                </a:solidFill>
              </a:defRPr>
            </a:lvl1pPr>
          </a:lstStyle>
          <a:p>
            <a:r>
              <a:rPr lang="en-ID" dirty="0"/>
              <a:t>PRESENTATION TITLE</a:t>
            </a:r>
          </a:p>
        </p:txBody>
      </p:sp>
      <p:sp>
        <p:nvSpPr>
          <p:cNvPr id="6" name="Slide Number Placeholder 5"/>
          <p:cNvSpPr>
            <a:spLocks noGrp="1"/>
          </p:cNvSpPr>
          <p:nvPr>
            <p:ph type="sldNum" sz="quarter" idx="4"/>
          </p:nvPr>
        </p:nvSpPr>
        <p:spPr>
          <a:xfrm>
            <a:off x="11582399" y="6356351"/>
            <a:ext cx="609600" cy="365125"/>
          </a:xfrm>
          <a:prstGeom prst="rect">
            <a:avLst/>
          </a:prstGeom>
        </p:spPr>
        <p:txBody>
          <a:bodyPr vert="horz" lIns="91440" tIns="45720" rIns="91440" bIns="45720" rtlCol="0" anchor="ctr"/>
          <a:lstStyle>
            <a:lvl1pPr algn="ctr">
              <a:defRPr sz="1210" b="1">
                <a:solidFill>
                  <a:schemeClr val="bg1"/>
                </a:solidFill>
              </a:defRPr>
            </a:lvl1pPr>
          </a:lstStyle>
          <a:p>
            <a:fld id="{CF6F24BE-8BEB-403A-BDCC-38E201D0662D}" type="slidenum">
              <a:rPr lang="en-ID" smtClean="0"/>
              <a:pPr/>
              <a:t>‹Nr.›</a:t>
            </a:fld>
            <a:endParaRPr lang="en-ID" dirty="0"/>
          </a:p>
        </p:txBody>
      </p:sp>
    </p:spTree>
    <p:extLst>
      <p:ext uri="{BB962C8B-B14F-4D97-AF65-F5344CB8AC3E}">
        <p14:creationId xmlns:p14="http://schemas.microsoft.com/office/powerpoint/2010/main" val="414385007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Lst>
  <p:hf hd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46" rtl="0" eaLnBrk="1" latinLnBrk="0" hangingPunct="1">
        <a:lnSpc>
          <a:spcPct val="130000"/>
        </a:lnSpc>
        <a:spcBef>
          <a:spcPts val="1000"/>
        </a:spcBef>
        <a:buFont typeface="Arial" panose="020B0604020202020204" pitchFamily="34" charset="0"/>
        <a:buNone/>
        <a:defRPr sz="1200" kern="1200">
          <a:solidFill>
            <a:schemeClr val="tx1">
              <a:lumMod val="85000"/>
              <a:lumOff val="15000"/>
            </a:schemeClr>
          </a:solidFill>
          <a:latin typeface="+mn-lt"/>
          <a:ea typeface="+mn-ea"/>
          <a:cs typeface="+mn-cs"/>
        </a:defRPr>
      </a:lvl1pPr>
      <a:lvl2pPr marL="457223" indent="0" algn="l" defTabSz="914446" rtl="0" eaLnBrk="1" latinLnBrk="0" hangingPunct="1">
        <a:lnSpc>
          <a:spcPct val="130000"/>
        </a:lnSpc>
        <a:spcBef>
          <a:spcPts val="500"/>
        </a:spcBef>
        <a:buFont typeface="Arial" panose="020B0604020202020204" pitchFamily="34" charset="0"/>
        <a:buNone/>
        <a:defRPr sz="933" kern="1200">
          <a:solidFill>
            <a:schemeClr val="tx1">
              <a:lumMod val="85000"/>
              <a:lumOff val="15000"/>
            </a:schemeClr>
          </a:solidFill>
          <a:latin typeface="+mn-lt"/>
          <a:ea typeface="+mn-ea"/>
          <a:cs typeface="+mn-cs"/>
        </a:defRPr>
      </a:lvl2pPr>
      <a:lvl3pPr marL="914446" indent="0" algn="l" defTabSz="914446" rtl="0" eaLnBrk="1" latinLnBrk="0" hangingPunct="1">
        <a:lnSpc>
          <a:spcPct val="130000"/>
        </a:lnSpc>
        <a:spcBef>
          <a:spcPts val="500"/>
        </a:spcBef>
        <a:buFont typeface="Arial" panose="020B0604020202020204" pitchFamily="34" charset="0"/>
        <a:buNone/>
        <a:defRPr sz="800" kern="1200">
          <a:solidFill>
            <a:schemeClr val="tx1">
              <a:lumMod val="85000"/>
              <a:lumOff val="15000"/>
            </a:schemeClr>
          </a:solidFill>
          <a:latin typeface="+mn-lt"/>
          <a:ea typeface="+mn-ea"/>
          <a:cs typeface="+mn-cs"/>
        </a:defRPr>
      </a:lvl3pPr>
      <a:lvl4pPr marL="1371669" indent="0" algn="l" defTabSz="914446" rtl="0" eaLnBrk="1" latinLnBrk="0" hangingPunct="1">
        <a:lnSpc>
          <a:spcPct val="130000"/>
        </a:lnSpc>
        <a:spcBef>
          <a:spcPts val="500"/>
        </a:spcBef>
        <a:buFont typeface="Arial" panose="020B0604020202020204" pitchFamily="34" charset="0"/>
        <a:buNone/>
        <a:defRPr sz="733" kern="1200">
          <a:solidFill>
            <a:schemeClr val="tx1">
              <a:lumMod val="85000"/>
              <a:lumOff val="15000"/>
            </a:schemeClr>
          </a:solidFill>
          <a:latin typeface="+mn-lt"/>
          <a:ea typeface="+mn-ea"/>
          <a:cs typeface="+mn-cs"/>
        </a:defRPr>
      </a:lvl4pPr>
      <a:lvl5pPr marL="1828891" indent="0" algn="l" defTabSz="914446" rtl="0" eaLnBrk="1" latinLnBrk="0" hangingPunct="1">
        <a:lnSpc>
          <a:spcPct val="130000"/>
        </a:lnSpc>
        <a:spcBef>
          <a:spcPts val="500"/>
        </a:spcBef>
        <a:buFont typeface="Arial" panose="020B0604020202020204" pitchFamily="34" charset="0"/>
        <a:buNone/>
        <a:defRPr sz="733" kern="1200">
          <a:solidFill>
            <a:schemeClr val="tx1">
              <a:lumMod val="85000"/>
              <a:lumOff val="15000"/>
            </a:schemeClr>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65">
          <p15:clr>
            <a:srgbClr val="F26B43"/>
          </p15:clr>
        </p15:guide>
        <p15:guide id="2" orient="horz" pos="3240">
          <p15:clr>
            <a:srgbClr val="F26B43"/>
          </p15:clr>
        </p15:guide>
        <p15:guide id="3" pos="10364">
          <p15:clr>
            <a:srgbClr val="F26B43"/>
          </p15:clr>
        </p15:guide>
        <p15:guide id="4" pos="54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0.xml"/><Relationship Id="rId5" Type="http://schemas.openxmlformats.org/officeDocument/2006/relationships/chart" Target="../charts/chart3.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EDC587-F10B-50CB-7BC4-8A25EAC71F87}"/>
              </a:ext>
            </a:extLst>
          </p:cNvPr>
          <p:cNvSpPr>
            <a:spLocks noGrp="1"/>
          </p:cNvSpPr>
          <p:nvPr>
            <p:ph type="ctrTitle"/>
          </p:nvPr>
        </p:nvSpPr>
        <p:spPr>
          <a:xfrm>
            <a:off x="587064" y="4078615"/>
            <a:ext cx="8960219" cy="2253107"/>
          </a:xfrm>
        </p:spPr>
        <p:txBody>
          <a:bodyPr anchor="t" anchorCtr="0">
            <a:noAutofit/>
          </a:bodyPr>
          <a:lstStyle/>
          <a:p>
            <a:r>
              <a:rPr lang="en-GB" sz="5400" dirty="0"/>
              <a:t>WAS SIND ALTERNATIVE DATENSTRÖME?</a:t>
            </a:r>
          </a:p>
        </p:txBody>
      </p:sp>
      <p:sp>
        <p:nvSpPr>
          <p:cNvPr id="3" name="Footer Placeholder 2">
            <a:extLst>
              <a:ext uri="{FF2B5EF4-FFF2-40B4-BE49-F238E27FC236}">
                <a16:creationId xmlns:a16="http://schemas.microsoft.com/office/drawing/2014/main" id="{EFAE6FB3-C75C-CB81-E565-57409D710736}"/>
              </a:ext>
            </a:extLst>
          </p:cNvPr>
          <p:cNvSpPr>
            <a:spLocks noGrp="1"/>
          </p:cNvSpPr>
          <p:nvPr>
            <p:ph type="ftr" sz="quarter" idx="11"/>
          </p:nvPr>
        </p:nvSpPr>
        <p:spPr/>
        <p:txBody>
          <a:bodyPr/>
          <a:lstStyle/>
          <a:p>
            <a:r>
              <a:rPr lang="en-ID"/>
              <a:t>WAS SIND ALTERNATIVE DATENSTRÖME?</a:t>
            </a:r>
            <a:endParaRPr lang="en-ID" dirty="0"/>
          </a:p>
        </p:txBody>
      </p:sp>
      <p:sp>
        <p:nvSpPr>
          <p:cNvPr id="7" name="Text Placeholder 6">
            <a:extLst>
              <a:ext uri="{FF2B5EF4-FFF2-40B4-BE49-F238E27FC236}">
                <a16:creationId xmlns:a16="http://schemas.microsoft.com/office/drawing/2014/main" id="{0B66EC97-5F7F-F0A9-08D2-20C3527FB689}"/>
              </a:ext>
            </a:extLst>
          </p:cNvPr>
          <p:cNvSpPr>
            <a:spLocks noGrp="1"/>
          </p:cNvSpPr>
          <p:nvPr>
            <p:ph type="body" sz="quarter" idx="12"/>
          </p:nvPr>
        </p:nvSpPr>
        <p:spPr/>
        <p:txBody>
          <a:bodyPr/>
          <a:lstStyle/>
          <a:p>
            <a:r>
              <a:rPr lang="en-GB" dirty="0"/>
              <a:t>NAME: JÖRN WALTER
DATUM: AUGUST - 2024</a:t>
            </a:r>
          </a:p>
        </p:txBody>
      </p:sp>
      <p:cxnSp>
        <p:nvCxnSpPr>
          <p:cNvPr id="6" name="Straight Connector 5">
            <a:extLst>
              <a:ext uri="{FF2B5EF4-FFF2-40B4-BE49-F238E27FC236}">
                <a16:creationId xmlns:a16="http://schemas.microsoft.com/office/drawing/2014/main" id="{5CE0C2E3-CA8C-11A5-4187-F0CF961435E7}"/>
              </a:ext>
            </a:extLst>
          </p:cNvPr>
          <p:cNvCxnSpPr>
            <a:cxnSpLocks/>
          </p:cNvCxnSpPr>
          <p:nvPr/>
        </p:nvCxnSpPr>
        <p:spPr>
          <a:xfrm>
            <a:off x="694583" y="3947073"/>
            <a:ext cx="14950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1646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3EA022-9CDA-AE1A-6356-DB6D297808FA}"/>
              </a:ext>
            </a:extLst>
          </p:cNvPr>
          <p:cNvSpPr>
            <a:spLocks noGrp="1"/>
          </p:cNvSpPr>
          <p:nvPr>
            <p:ph type="title"/>
          </p:nvPr>
        </p:nvSpPr>
        <p:spPr/>
        <p:txBody>
          <a:bodyPr/>
          <a:lstStyle/>
          <a:p>
            <a:r>
              <a:rPr lang="de-DE"/>
              <a:t>DEFINITION UND ÜBERBLICK</a:t>
            </a:r>
          </a:p>
        </p:txBody>
      </p:sp>
      <p:sp>
        <p:nvSpPr>
          <p:cNvPr id="3" name="Fußzeilenplatzhalter 2">
            <a:extLst>
              <a:ext uri="{FF2B5EF4-FFF2-40B4-BE49-F238E27FC236}">
                <a16:creationId xmlns:a16="http://schemas.microsoft.com/office/drawing/2014/main" id="{07BF1B60-6319-80FC-121D-4A2C4075A220}"/>
              </a:ext>
            </a:extLst>
          </p:cNvPr>
          <p:cNvSpPr>
            <a:spLocks noGrp="1"/>
          </p:cNvSpPr>
          <p:nvPr>
            <p:ph type="ftr" sz="quarter" idx="10"/>
          </p:nvPr>
        </p:nvSpPr>
        <p:spPr/>
        <p:txBody>
          <a:bodyPr/>
          <a:lstStyle/>
          <a:p>
            <a:r>
              <a:rPr lang="en-ID"/>
              <a:t>WAS SIND ALTERNATIVE DATENSTRÖME?</a:t>
            </a:r>
            <a:endParaRPr lang="en-ID" dirty="0"/>
          </a:p>
        </p:txBody>
      </p:sp>
      <p:sp>
        <p:nvSpPr>
          <p:cNvPr id="4" name="Foliennummernplatzhalter 3">
            <a:extLst>
              <a:ext uri="{FF2B5EF4-FFF2-40B4-BE49-F238E27FC236}">
                <a16:creationId xmlns:a16="http://schemas.microsoft.com/office/drawing/2014/main" id="{CB1A9914-69BF-05A8-F532-BA2B537E1493}"/>
              </a:ext>
            </a:extLst>
          </p:cNvPr>
          <p:cNvSpPr>
            <a:spLocks noGrp="1"/>
          </p:cNvSpPr>
          <p:nvPr>
            <p:ph type="sldNum" sz="quarter" idx="11"/>
          </p:nvPr>
        </p:nvSpPr>
        <p:spPr/>
        <p:txBody>
          <a:bodyPr/>
          <a:lstStyle/>
          <a:p>
            <a:fld id="{CF6F24BE-8BEB-403A-BDCC-38E201D0662D}" type="slidenum">
              <a:rPr lang="en-ID" smtClean="0"/>
              <a:pPr/>
              <a:t>2</a:t>
            </a:fld>
            <a:endParaRPr lang="en-ID" dirty="0"/>
          </a:p>
        </p:txBody>
      </p:sp>
      <p:pic>
        <p:nvPicPr>
          <p:cNvPr id="8" name="Bildplatzhalter 7">
            <a:extLst>
              <a:ext uri="{FF2B5EF4-FFF2-40B4-BE49-F238E27FC236}">
                <a16:creationId xmlns:a16="http://schemas.microsoft.com/office/drawing/2014/main" id="{64516ABE-DA32-9C3D-1074-52DE17A6A22F}"/>
              </a:ext>
            </a:extLst>
          </p:cNvPr>
          <p:cNvPicPr>
            <a:picLocks noGrp="1" noChangeAspect="1"/>
          </p:cNvPicPr>
          <p:nvPr>
            <p:ph type="pic" sz="quarter" idx="12"/>
          </p:nvPr>
        </p:nvPicPr>
        <p:blipFill>
          <a:blip r:embed="rId2"/>
          <a:srcRect t="10580" b="10580"/>
          <a:stretch>
            <a:fillRect/>
          </a:stretch>
        </p:blipFill>
        <p:spPr/>
      </p:pic>
      <p:sp>
        <p:nvSpPr>
          <p:cNvPr id="6" name="Textplatzhalter 5">
            <a:extLst>
              <a:ext uri="{FF2B5EF4-FFF2-40B4-BE49-F238E27FC236}">
                <a16:creationId xmlns:a16="http://schemas.microsoft.com/office/drawing/2014/main" id="{533671E5-C557-958A-2F4D-B5567148CF8E}"/>
              </a:ext>
            </a:extLst>
          </p:cNvPr>
          <p:cNvSpPr>
            <a:spLocks noGrp="1"/>
          </p:cNvSpPr>
          <p:nvPr>
            <p:ph type="body" sz="quarter" idx="13"/>
          </p:nvPr>
        </p:nvSpPr>
        <p:spPr/>
        <p:txBody>
          <a:bodyPr/>
          <a:lstStyle/>
          <a:p>
            <a:r>
              <a:rPr lang="de-DE" dirty="0"/>
              <a:t>Alternative Datenströme (ADS) sind zusätzliche Daten, die neben den eigentlichen Daten eines Dateisystems gespeichert werden. Sie werden häufig von NTFS (New Technology File System) unterstützt und ermöglichen das Anhängen von Daten an bestehende Dateien, ohne die Hauptdatei zu verändern. Diese Ströme können genutzt werden, um Metadaten, zusätzliche Informationen oder versteckte Daten zu speichern. Sie bieten eine leistungsfähige Möglichkeit zur Datenverwaltung, sind jedoch oft weniger sichtbar oder leicht zugänglich.</a:t>
            </a:r>
          </a:p>
        </p:txBody>
      </p:sp>
      <p:sp>
        <p:nvSpPr>
          <p:cNvPr id="7" name="Textplatzhalter 6">
            <a:extLst>
              <a:ext uri="{FF2B5EF4-FFF2-40B4-BE49-F238E27FC236}">
                <a16:creationId xmlns:a16="http://schemas.microsoft.com/office/drawing/2014/main" id="{8285DB16-2641-9172-175C-286304E953E3}"/>
              </a:ext>
            </a:extLst>
          </p:cNvPr>
          <p:cNvSpPr>
            <a:spLocks noGrp="1"/>
          </p:cNvSpPr>
          <p:nvPr>
            <p:ph type="body" sz="quarter" idx="17"/>
          </p:nvPr>
        </p:nvSpPr>
        <p:spPr/>
        <p:txBody>
          <a:bodyPr/>
          <a:lstStyle/>
          <a:p>
            <a:r>
              <a:rPr lang="de-DE"/>
              <a:t>EINFÜHRUNG IN DAS KONZEPT DER ALTERNATIVEN DATENSTRÖME</a:t>
            </a:r>
          </a:p>
        </p:txBody>
      </p:sp>
    </p:spTree>
    <p:extLst>
      <p:ext uri="{BB962C8B-B14F-4D97-AF65-F5344CB8AC3E}">
        <p14:creationId xmlns:p14="http://schemas.microsoft.com/office/powerpoint/2010/main" val="1976163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96535F-1451-A0BE-6420-556F707838A4}"/>
              </a:ext>
            </a:extLst>
          </p:cNvPr>
          <p:cNvSpPr>
            <a:spLocks noGrp="1"/>
          </p:cNvSpPr>
          <p:nvPr>
            <p:ph type="title"/>
          </p:nvPr>
        </p:nvSpPr>
        <p:spPr/>
        <p:txBody>
          <a:bodyPr/>
          <a:lstStyle/>
          <a:p>
            <a:r>
              <a:rPr lang="de-DE"/>
              <a:t>EIGENSCHAFTEN ALTERNATIVER DATENSTRÖME</a:t>
            </a:r>
          </a:p>
        </p:txBody>
      </p:sp>
      <p:sp>
        <p:nvSpPr>
          <p:cNvPr id="3" name="Fußzeilenplatzhalter 2">
            <a:extLst>
              <a:ext uri="{FF2B5EF4-FFF2-40B4-BE49-F238E27FC236}">
                <a16:creationId xmlns:a16="http://schemas.microsoft.com/office/drawing/2014/main" id="{E750938C-8665-A0E7-E100-C5232F0583F5}"/>
              </a:ext>
            </a:extLst>
          </p:cNvPr>
          <p:cNvSpPr>
            <a:spLocks noGrp="1"/>
          </p:cNvSpPr>
          <p:nvPr>
            <p:ph type="ftr" sz="quarter" idx="10"/>
          </p:nvPr>
        </p:nvSpPr>
        <p:spPr/>
        <p:txBody>
          <a:bodyPr/>
          <a:lstStyle/>
          <a:p>
            <a:r>
              <a:rPr lang="en-ID"/>
              <a:t>WAS SIND ALTERNATIVE DATENSTRÖME?</a:t>
            </a:r>
            <a:endParaRPr lang="en-ID" dirty="0"/>
          </a:p>
        </p:txBody>
      </p:sp>
      <p:sp>
        <p:nvSpPr>
          <p:cNvPr id="4" name="Foliennummernplatzhalter 3">
            <a:extLst>
              <a:ext uri="{FF2B5EF4-FFF2-40B4-BE49-F238E27FC236}">
                <a16:creationId xmlns:a16="http://schemas.microsoft.com/office/drawing/2014/main" id="{B64D39BF-7737-97D8-2F63-EDA836A5A1D4}"/>
              </a:ext>
            </a:extLst>
          </p:cNvPr>
          <p:cNvSpPr>
            <a:spLocks noGrp="1"/>
          </p:cNvSpPr>
          <p:nvPr>
            <p:ph type="sldNum" sz="quarter" idx="11"/>
          </p:nvPr>
        </p:nvSpPr>
        <p:spPr/>
        <p:txBody>
          <a:bodyPr/>
          <a:lstStyle/>
          <a:p>
            <a:fld id="{CF6F24BE-8BEB-403A-BDCC-38E201D0662D}" type="slidenum">
              <a:rPr lang="en-ID" smtClean="0"/>
              <a:pPr/>
              <a:t>3</a:t>
            </a:fld>
            <a:endParaRPr lang="en-ID"/>
          </a:p>
        </p:txBody>
      </p:sp>
      <p:sp>
        <p:nvSpPr>
          <p:cNvPr id="5" name="Textplatzhalter 4">
            <a:extLst>
              <a:ext uri="{FF2B5EF4-FFF2-40B4-BE49-F238E27FC236}">
                <a16:creationId xmlns:a16="http://schemas.microsoft.com/office/drawing/2014/main" id="{54F5DB68-E892-171D-9052-0860F2796CCD}"/>
              </a:ext>
            </a:extLst>
          </p:cNvPr>
          <p:cNvSpPr>
            <a:spLocks noGrp="1"/>
          </p:cNvSpPr>
          <p:nvPr>
            <p:ph type="body" sz="quarter" idx="13"/>
          </p:nvPr>
        </p:nvSpPr>
        <p:spPr/>
        <p:txBody>
          <a:bodyPr/>
          <a:lstStyle/>
          <a:p>
            <a:r>
              <a:rPr lang="de-DE"/>
              <a:t>Alternative Datenströme sind oft unsichtbar für Benutzer und viele Anwendungen. Sie können verwendet werden, um Daten zu speichern, die nicht direkt angezeigt werden sollen. Dadurch eignen sie sich gut für die Speicherung von Metadaten oder zur Implementierung von Software-Funktionen wie DRM (Digital Rights Management).</a:t>
            </a:r>
          </a:p>
        </p:txBody>
      </p:sp>
      <p:sp>
        <p:nvSpPr>
          <p:cNvPr id="6" name="Textplatzhalter 5">
            <a:extLst>
              <a:ext uri="{FF2B5EF4-FFF2-40B4-BE49-F238E27FC236}">
                <a16:creationId xmlns:a16="http://schemas.microsoft.com/office/drawing/2014/main" id="{3C3746B6-CD83-F29D-DE42-7A0D5A9FFB79}"/>
              </a:ext>
            </a:extLst>
          </p:cNvPr>
          <p:cNvSpPr>
            <a:spLocks noGrp="1"/>
          </p:cNvSpPr>
          <p:nvPr>
            <p:ph type="body" sz="quarter" idx="14"/>
          </p:nvPr>
        </p:nvSpPr>
        <p:spPr/>
        <p:txBody>
          <a:bodyPr/>
          <a:lstStyle/>
          <a:p>
            <a:r>
              <a:rPr lang="de-DE"/>
              <a:t>Alternative Datenströme bieten eine hohe Flexibilität, da sie es ermöglichen, Daten getrennt von der Hauptdatei zu speichern. Diese Funktionalität kann genutzt werden, um verschiedene Datentypen zu verwalten, ohne die Integrität der Hauptdaten zu beeinträchtigen.</a:t>
            </a:r>
          </a:p>
        </p:txBody>
      </p:sp>
      <p:sp>
        <p:nvSpPr>
          <p:cNvPr id="7" name="Textplatzhalter 6">
            <a:extLst>
              <a:ext uri="{FF2B5EF4-FFF2-40B4-BE49-F238E27FC236}">
                <a16:creationId xmlns:a16="http://schemas.microsoft.com/office/drawing/2014/main" id="{E1D09F4D-AC34-B387-DA79-9506DF5A06A8}"/>
              </a:ext>
            </a:extLst>
          </p:cNvPr>
          <p:cNvSpPr>
            <a:spLocks noGrp="1"/>
          </p:cNvSpPr>
          <p:nvPr>
            <p:ph type="body" sz="quarter" idx="15"/>
          </p:nvPr>
        </p:nvSpPr>
        <p:spPr/>
        <p:txBody>
          <a:bodyPr/>
          <a:lstStyle/>
          <a:p>
            <a:r>
              <a:rPr lang="de-DE"/>
              <a:t>VERSTECKT</a:t>
            </a:r>
          </a:p>
        </p:txBody>
      </p:sp>
      <p:sp>
        <p:nvSpPr>
          <p:cNvPr id="8" name="Textplatzhalter 7">
            <a:extLst>
              <a:ext uri="{FF2B5EF4-FFF2-40B4-BE49-F238E27FC236}">
                <a16:creationId xmlns:a16="http://schemas.microsoft.com/office/drawing/2014/main" id="{763B6726-BD4C-A0B4-FE09-8901270A5423}"/>
              </a:ext>
            </a:extLst>
          </p:cNvPr>
          <p:cNvSpPr>
            <a:spLocks noGrp="1"/>
          </p:cNvSpPr>
          <p:nvPr>
            <p:ph type="body" sz="quarter" idx="16"/>
          </p:nvPr>
        </p:nvSpPr>
        <p:spPr/>
        <p:txBody>
          <a:bodyPr/>
          <a:lstStyle/>
          <a:p>
            <a:r>
              <a:rPr lang="de-DE"/>
              <a:t>FLEXIBEL</a:t>
            </a:r>
          </a:p>
        </p:txBody>
      </p:sp>
      <p:sp>
        <p:nvSpPr>
          <p:cNvPr id="9" name="Textplatzhalter 8">
            <a:extLst>
              <a:ext uri="{FF2B5EF4-FFF2-40B4-BE49-F238E27FC236}">
                <a16:creationId xmlns:a16="http://schemas.microsoft.com/office/drawing/2014/main" id="{C7742D57-1F3E-D183-3483-52FB6D997F03}"/>
              </a:ext>
            </a:extLst>
          </p:cNvPr>
          <p:cNvSpPr>
            <a:spLocks noGrp="1"/>
          </p:cNvSpPr>
          <p:nvPr>
            <p:ph type="body" sz="quarter" idx="17"/>
          </p:nvPr>
        </p:nvSpPr>
        <p:spPr/>
        <p:txBody>
          <a:bodyPr/>
          <a:lstStyle/>
          <a:p>
            <a:r>
              <a:rPr lang="de-DE"/>
              <a:t>ADS werden hauptsächlich von NTFS unterstützt und sind nicht plattformübergreifend einsetzbar. Deshalb können sie auf nicht-NTFS-Systemen wie FAT32 oder anderen Dateisystemen nicht verwendet werden, was ihre Anwendbarkeit einschränkt.</a:t>
            </a:r>
          </a:p>
        </p:txBody>
      </p:sp>
      <p:sp>
        <p:nvSpPr>
          <p:cNvPr id="10" name="Textplatzhalter 9">
            <a:extLst>
              <a:ext uri="{FF2B5EF4-FFF2-40B4-BE49-F238E27FC236}">
                <a16:creationId xmlns:a16="http://schemas.microsoft.com/office/drawing/2014/main" id="{F81F7F81-430A-CFC1-950C-D9BB33855473}"/>
              </a:ext>
            </a:extLst>
          </p:cNvPr>
          <p:cNvSpPr>
            <a:spLocks noGrp="1"/>
          </p:cNvSpPr>
          <p:nvPr>
            <p:ph type="body" sz="quarter" idx="18"/>
          </p:nvPr>
        </p:nvSpPr>
        <p:spPr/>
        <p:txBody>
          <a:bodyPr/>
          <a:lstStyle/>
          <a:p>
            <a:r>
              <a:rPr lang="de-DE"/>
              <a:t>KOMPATIBILITÄT</a:t>
            </a:r>
          </a:p>
        </p:txBody>
      </p:sp>
    </p:spTree>
    <p:extLst>
      <p:ext uri="{BB962C8B-B14F-4D97-AF65-F5344CB8AC3E}">
        <p14:creationId xmlns:p14="http://schemas.microsoft.com/office/powerpoint/2010/main" val="293464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B4B343-0FF1-0A30-58D1-A98F3A3BC07C}"/>
              </a:ext>
            </a:extLst>
          </p:cNvPr>
          <p:cNvSpPr>
            <a:spLocks noGrp="1"/>
          </p:cNvSpPr>
          <p:nvPr>
            <p:ph type="title"/>
          </p:nvPr>
        </p:nvSpPr>
        <p:spPr/>
        <p:txBody>
          <a:bodyPr/>
          <a:lstStyle/>
          <a:p>
            <a:r>
              <a:rPr lang="de-DE"/>
              <a:t>ANWENDUNGSFÄLLE</a:t>
            </a:r>
          </a:p>
        </p:txBody>
      </p:sp>
      <p:sp>
        <p:nvSpPr>
          <p:cNvPr id="3" name="Fußzeilenplatzhalter 2">
            <a:extLst>
              <a:ext uri="{FF2B5EF4-FFF2-40B4-BE49-F238E27FC236}">
                <a16:creationId xmlns:a16="http://schemas.microsoft.com/office/drawing/2014/main" id="{092350DA-FE58-34ED-60FF-9830FEDBCEFC}"/>
              </a:ext>
            </a:extLst>
          </p:cNvPr>
          <p:cNvSpPr>
            <a:spLocks noGrp="1"/>
          </p:cNvSpPr>
          <p:nvPr>
            <p:ph type="ftr" sz="quarter" idx="10"/>
          </p:nvPr>
        </p:nvSpPr>
        <p:spPr/>
        <p:txBody>
          <a:bodyPr/>
          <a:lstStyle/>
          <a:p>
            <a:r>
              <a:rPr lang="en-ID"/>
              <a:t>WAS SIND ALTERNATIVE DATENSTRÖME?</a:t>
            </a:r>
            <a:endParaRPr lang="en-ID" dirty="0"/>
          </a:p>
        </p:txBody>
      </p:sp>
      <p:sp>
        <p:nvSpPr>
          <p:cNvPr id="4" name="Foliennummernplatzhalter 3">
            <a:extLst>
              <a:ext uri="{FF2B5EF4-FFF2-40B4-BE49-F238E27FC236}">
                <a16:creationId xmlns:a16="http://schemas.microsoft.com/office/drawing/2014/main" id="{AA7AEF78-3D03-04EB-8FAE-2C8DEF0AC4FA}"/>
              </a:ext>
            </a:extLst>
          </p:cNvPr>
          <p:cNvSpPr>
            <a:spLocks noGrp="1"/>
          </p:cNvSpPr>
          <p:nvPr>
            <p:ph type="sldNum" sz="quarter" idx="11"/>
          </p:nvPr>
        </p:nvSpPr>
        <p:spPr/>
        <p:txBody>
          <a:bodyPr/>
          <a:lstStyle/>
          <a:p>
            <a:fld id="{CF6F24BE-8BEB-403A-BDCC-38E201D0662D}" type="slidenum">
              <a:rPr lang="en-ID" smtClean="0"/>
              <a:pPr/>
              <a:t>4</a:t>
            </a:fld>
            <a:endParaRPr lang="en-ID"/>
          </a:p>
        </p:txBody>
      </p:sp>
      <p:sp>
        <p:nvSpPr>
          <p:cNvPr id="7" name="Textplatzhalter 6">
            <a:extLst>
              <a:ext uri="{FF2B5EF4-FFF2-40B4-BE49-F238E27FC236}">
                <a16:creationId xmlns:a16="http://schemas.microsoft.com/office/drawing/2014/main" id="{B74805AB-A058-6B80-2EF6-DEA2A0E4B4C5}"/>
              </a:ext>
            </a:extLst>
          </p:cNvPr>
          <p:cNvSpPr>
            <a:spLocks noGrp="1"/>
          </p:cNvSpPr>
          <p:nvPr>
            <p:ph type="body" sz="quarter" idx="15"/>
          </p:nvPr>
        </p:nvSpPr>
        <p:spPr/>
        <p:txBody>
          <a:bodyPr/>
          <a:lstStyle/>
          <a:p>
            <a:r>
              <a:rPr lang="de-DE"/>
              <a:t>Alternative Datenströme werden häufig für DRM verwendet. Sie ermöglichen das Speichern von Lizenzinformationen und anderen sicherheitsbezogenen Daten getrennt von der Hauptdatei. Diese Praxis hilft dabei, den Zugriff auf urheberrechtlich geschützte Materialien zu kontrollieren und sicherzustellen, dass nur autorisierte Nutzer Inhalte abspielen können.</a:t>
            </a:r>
          </a:p>
        </p:txBody>
      </p:sp>
      <p:sp>
        <p:nvSpPr>
          <p:cNvPr id="8" name="Textplatzhalter 7">
            <a:extLst>
              <a:ext uri="{FF2B5EF4-FFF2-40B4-BE49-F238E27FC236}">
                <a16:creationId xmlns:a16="http://schemas.microsoft.com/office/drawing/2014/main" id="{C5F13249-2AC0-BD5F-5D22-290DE7B4EE9D}"/>
              </a:ext>
            </a:extLst>
          </p:cNvPr>
          <p:cNvSpPr>
            <a:spLocks noGrp="1"/>
          </p:cNvSpPr>
          <p:nvPr>
            <p:ph type="body" sz="quarter" idx="16"/>
          </p:nvPr>
        </p:nvSpPr>
        <p:spPr/>
        <p:txBody>
          <a:bodyPr/>
          <a:lstStyle/>
          <a:p>
            <a:r>
              <a:rPr lang="de-DE"/>
              <a:t>Metadaten wie Dateiattribute, Entwicklerinformationen oder Versionskontrollen können in alternativen Datenströmen gespeichert werden. Dies ermöglicht eine erweiterte Dateiverwaltung und die Speicherung relevanter Informationen ohne die eigentlichen Dateien zu verändern.</a:t>
            </a:r>
          </a:p>
        </p:txBody>
      </p:sp>
      <p:sp>
        <p:nvSpPr>
          <p:cNvPr id="9" name="Textplatzhalter 8">
            <a:extLst>
              <a:ext uri="{FF2B5EF4-FFF2-40B4-BE49-F238E27FC236}">
                <a16:creationId xmlns:a16="http://schemas.microsoft.com/office/drawing/2014/main" id="{EFE7965C-BC2E-B05C-26D7-603B56FCFAD3}"/>
              </a:ext>
            </a:extLst>
          </p:cNvPr>
          <p:cNvSpPr>
            <a:spLocks noGrp="1"/>
          </p:cNvSpPr>
          <p:nvPr>
            <p:ph type="body" sz="quarter" idx="17"/>
          </p:nvPr>
        </p:nvSpPr>
        <p:spPr/>
        <p:txBody>
          <a:bodyPr/>
          <a:lstStyle/>
          <a:p>
            <a:r>
              <a:rPr lang="de-DE"/>
              <a:t>DIGITALE RECHTEVERWALTUNG</a:t>
            </a:r>
          </a:p>
        </p:txBody>
      </p:sp>
      <p:sp>
        <p:nvSpPr>
          <p:cNvPr id="10" name="Textplatzhalter 9">
            <a:extLst>
              <a:ext uri="{FF2B5EF4-FFF2-40B4-BE49-F238E27FC236}">
                <a16:creationId xmlns:a16="http://schemas.microsoft.com/office/drawing/2014/main" id="{7D503332-C50A-4D34-CF2B-6A46CF2D9726}"/>
              </a:ext>
            </a:extLst>
          </p:cNvPr>
          <p:cNvSpPr>
            <a:spLocks noGrp="1"/>
          </p:cNvSpPr>
          <p:nvPr>
            <p:ph type="body" sz="quarter" idx="18"/>
          </p:nvPr>
        </p:nvSpPr>
        <p:spPr/>
        <p:txBody>
          <a:bodyPr/>
          <a:lstStyle/>
          <a:p>
            <a:r>
              <a:rPr lang="de-DE"/>
              <a:t>METADATEN</a:t>
            </a:r>
          </a:p>
        </p:txBody>
      </p:sp>
      <p:pic>
        <p:nvPicPr>
          <p:cNvPr id="14" name="Bildplatzhalter 13" descr="Ein Bild, das Computer, Display, Fernsehen, Anzeigegerät enthält.&#10;&#10;Automatisch generierte Beschreibung">
            <a:extLst>
              <a:ext uri="{FF2B5EF4-FFF2-40B4-BE49-F238E27FC236}">
                <a16:creationId xmlns:a16="http://schemas.microsoft.com/office/drawing/2014/main" id="{4294CD83-8A39-8396-D80C-0563A039A0F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14766" r="14766"/>
          <a:stretch>
            <a:fillRect/>
          </a:stretch>
        </p:blipFill>
        <p:spPr/>
      </p:pic>
      <p:pic>
        <p:nvPicPr>
          <p:cNvPr id="18" name="Bildplatzhalter 17" descr="Ein Bild, das Tanz, Kleidung, Person, Silhouette enthält.&#10;&#10;Automatisch generierte Beschreibung">
            <a:extLst>
              <a:ext uri="{FF2B5EF4-FFF2-40B4-BE49-F238E27FC236}">
                <a16:creationId xmlns:a16="http://schemas.microsoft.com/office/drawing/2014/main" id="{532DC92F-6ED5-9B9E-FC52-159414849EC0}"/>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641" r="16641"/>
          <a:stretch>
            <a:fillRect/>
          </a:stretch>
        </p:blipFill>
        <p:spPr/>
      </p:pic>
    </p:spTree>
    <p:extLst>
      <p:ext uri="{BB962C8B-B14F-4D97-AF65-F5344CB8AC3E}">
        <p14:creationId xmlns:p14="http://schemas.microsoft.com/office/powerpoint/2010/main" val="966985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2097024"/>
        </p:xfrm>
        <a:graphic>
          <a:graphicData uri="http://schemas.openxmlformats.org/drawingml/2006/table">
            <a:tbl>
              <a:tblPr/>
              <a:tblGrid>
                <a:gridCol w="5181600">
                  <a:extLst>
                    <a:ext uri="{9D8B030D-6E8A-4147-A177-3AD203B41FA5}">
                      <a16:colId xmlns:a16="http://schemas.microsoft.com/office/drawing/2014/main" val="20000"/>
                    </a:ext>
                  </a:extLst>
                </a:gridCol>
                <a:gridCol w="5181600">
                  <a:extLst>
                    <a:ext uri="{9D8B030D-6E8A-4147-A177-3AD203B41FA5}">
                      <a16:colId xmlns:a16="http://schemas.microsoft.com/office/drawing/2014/main" val="20001"/>
                    </a:ext>
                  </a:extLst>
                </a:gridCol>
              </a:tblGrid>
              <a:tr h="524256">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ASPEKT</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BESCHREIBUNG</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Verborgene Daten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Da alternative Datenströme oft unsichtbar sind, können sie von Malware verwendet werden, um bösartige Daten zu verstecken.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Antivirus Erkennung</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Viele Antivirenprogramme erkennen und durchsuchen alternative Datenströme nicht, was ein Risiko darstellen kann.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Backup-Probleme</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Da alternative Datenströme nicht immer backupfähig sind, besteht das Risiko eines Datenverlusts bei Sicherungsvorgängen.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3" name="Text 0"/>
          <p:cNvSpPr/>
          <p:nvPr/>
        </p:nvSpPr>
        <p:spPr>
          <a:xfrm>
            <a:off x="596900" y="571500"/>
            <a:ext cx="10363200" cy="9525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400">
                <a:latin typeface="Montserrat ExtraBold"/>
              </a:rPr>
              <a:t>SICHERHEITSASPEKTE</a:t>
            </a:r>
            <a:endParaRPr lang="en-US" sz="4400" dirty="0">
              <a:latin typeface="Montserrat ExtraBold"/>
            </a:endParaRPr>
          </a:p>
        </p:txBody>
      </p:sp>
      <p:sp>
        <p:nvSpPr>
          <p:cNvPr id="4" name="Shape 1"/>
          <p:cNvSpPr/>
          <p:nvPr/>
        </p:nvSpPr>
        <p:spPr>
          <a:xfrm>
            <a:off x="1219200" y="1219200"/>
            <a:ext cx="1219200" cy="1219200"/>
          </a:xfrm>
          <a:prstGeom prst="line">
            <a:avLst/>
          </a:prstGeom>
          <a:noFill/>
          <a:ln/>
        </p:spPr>
        <p:txBody>
          <a:bodyPr/>
          <a:lstStyle/>
          <a:p>
            <a:endParaRPr lang="de-DE"/>
          </a:p>
        </p:txBody>
      </p:sp>
      <p:sp>
        <p:nvSpPr>
          <p:cNvPr id="25" name="Slide Number Placeholder 0"/>
          <p:cNvSpPr>
            <a:spLocks noGrp="1"/>
          </p:cNvSpPr>
          <p:nvPr>
            <p:ph type="sldNum" sz="quarter" idx="4294967295"/>
          </p:nvPr>
        </p:nvSpPr>
        <p:spPr>
          <a:xfrm>
            <a:off x="11569700" y="6350000"/>
            <a:ext cx="609600" cy="355600"/>
          </a:xfrm>
          <a:prstGeom prst="rect">
            <a:avLst/>
          </a:prstGeom>
          <a:extLst>
            <a:ext uri="{C572A759-6A51-4108-AA02-DFA0A04FC94B}">
              <ma14:wrappingTextBoxFlag xmlns:ma14="http://schemas.microsoft.com/office/mac/drawingml/2011/main" xmlns=""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a:solidFill>
                  <a:srgbClr val="FFFFFF"/>
                </a:solidFill>
                <a:latin typeface="Open Sans"/>
                <a:ea typeface="Open Sans"/>
                <a:cs typeface="Open Sans"/>
              </a:rPr>
              <a:pPr algn="ctr"/>
              <a:t>5</a:t>
            </a:fld>
            <a:endParaRPr lang="en-US" sz="1210">
              <a:solidFill>
                <a:srgbClr val="FFFFFF"/>
              </a:solidFill>
              <a:latin typeface="Open Sans"/>
              <a:ea typeface="Open Sans"/>
              <a:cs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0D889D-50FD-3C25-C556-DE4F9B7AB2C5}"/>
              </a:ext>
            </a:extLst>
          </p:cNvPr>
          <p:cNvSpPr>
            <a:spLocks noGrp="1"/>
          </p:cNvSpPr>
          <p:nvPr>
            <p:ph type="title"/>
          </p:nvPr>
        </p:nvSpPr>
        <p:spPr/>
        <p:txBody>
          <a:bodyPr/>
          <a:lstStyle/>
          <a:p>
            <a:r>
              <a:rPr lang="de-DE"/>
              <a:t>VOR- UND NACHTEILE</a:t>
            </a:r>
          </a:p>
        </p:txBody>
      </p:sp>
      <p:sp>
        <p:nvSpPr>
          <p:cNvPr id="3" name="Fußzeilenplatzhalter 2">
            <a:extLst>
              <a:ext uri="{FF2B5EF4-FFF2-40B4-BE49-F238E27FC236}">
                <a16:creationId xmlns:a16="http://schemas.microsoft.com/office/drawing/2014/main" id="{43A02DDF-D2E3-5903-9865-611666557206}"/>
              </a:ext>
            </a:extLst>
          </p:cNvPr>
          <p:cNvSpPr>
            <a:spLocks noGrp="1"/>
          </p:cNvSpPr>
          <p:nvPr>
            <p:ph type="ftr" sz="quarter" idx="10"/>
          </p:nvPr>
        </p:nvSpPr>
        <p:spPr/>
        <p:txBody>
          <a:bodyPr/>
          <a:lstStyle/>
          <a:p>
            <a:r>
              <a:rPr lang="en-ID"/>
              <a:t>WAS SIND ALTERNATIVE DATENSTRÖME?</a:t>
            </a:r>
            <a:endParaRPr lang="en-ID" dirty="0"/>
          </a:p>
        </p:txBody>
      </p:sp>
      <p:sp>
        <p:nvSpPr>
          <p:cNvPr id="4" name="Foliennummernplatzhalter 3">
            <a:extLst>
              <a:ext uri="{FF2B5EF4-FFF2-40B4-BE49-F238E27FC236}">
                <a16:creationId xmlns:a16="http://schemas.microsoft.com/office/drawing/2014/main" id="{633164B8-304A-E95D-6153-CEED31762F09}"/>
              </a:ext>
            </a:extLst>
          </p:cNvPr>
          <p:cNvSpPr>
            <a:spLocks noGrp="1"/>
          </p:cNvSpPr>
          <p:nvPr>
            <p:ph type="sldNum" sz="quarter" idx="11"/>
          </p:nvPr>
        </p:nvSpPr>
        <p:spPr/>
        <p:txBody>
          <a:bodyPr/>
          <a:lstStyle/>
          <a:p>
            <a:fld id="{CF6F24BE-8BEB-403A-BDCC-38E201D0662D}" type="slidenum">
              <a:rPr lang="en-ID" smtClean="0"/>
              <a:pPr/>
              <a:t>6</a:t>
            </a:fld>
            <a:endParaRPr lang="en-ID"/>
          </a:p>
        </p:txBody>
      </p:sp>
      <p:pic>
        <p:nvPicPr>
          <p:cNvPr id="10" name="Bildplatzhalter 9">
            <a:extLst>
              <a:ext uri="{FF2B5EF4-FFF2-40B4-BE49-F238E27FC236}">
                <a16:creationId xmlns:a16="http://schemas.microsoft.com/office/drawing/2014/main" id="{68D6F506-2752-3D34-ACA8-6D4E744C9D2F}"/>
              </a:ext>
            </a:extLst>
          </p:cNvPr>
          <p:cNvPicPr>
            <a:picLocks noGrp="1" noChangeAspect="1"/>
          </p:cNvPicPr>
          <p:nvPr>
            <p:ph type="pic" sz="quarter" idx="12"/>
          </p:nvPr>
        </p:nvPicPr>
        <p:blipFill>
          <a:blip r:embed="rId2"/>
          <a:srcRect t="27816" b="27816"/>
          <a:stretch>
            <a:fillRect/>
          </a:stretch>
        </p:blipFill>
        <p:spPr/>
      </p:pic>
      <p:sp>
        <p:nvSpPr>
          <p:cNvPr id="6" name="Textplatzhalter 5">
            <a:extLst>
              <a:ext uri="{FF2B5EF4-FFF2-40B4-BE49-F238E27FC236}">
                <a16:creationId xmlns:a16="http://schemas.microsoft.com/office/drawing/2014/main" id="{53A44AF5-95D2-2302-D19D-8ADAFE8E69FF}"/>
              </a:ext>
            </a:extLst>
          </p:cNvPr>
          <p:cNvSpPr>
            <a:spLocks noGrp="1"/>
          </p:cNvSpPr>
          <p:nvPr>
            <p:ph type="body" sz="quarter" idx="23"/>
          </p:nvPr>
        </p:nvSpPr>
        <p:spPr/>
        <p:txBody>
          <a:bodyPr/>
          <a:lstStyle/>
          <a:p>
            <a:r>
              <a:rPr lang="de-DE" dirty="0"/>
              <a:t>Alternative Datenströme ermöglichen die Speicherung zusätzlicher Daten, ohne die Hauptdatei zu verändern, was eine flexible Datenverwaltung ermöglicht. Sie bieten auch erweiterte Funktionen für Metadaten und DRM. Diese Eigenschaften machen ADS zu einem leistungsfähigen Werkzeug für spezielle Anforderungen.</a:t>
            </a:r>
          </a:p>
        </p:txBody>
      </p:sp>
      <p:sp>
        <p:nvSpPr>
          <p:cNvPr id="7" name="Textplatzhalter 6">
            <a:extLst>
              <a:ext uri="{FF2B5EF4-FFF2-40B4-BE49-F238E27FC236}">
                <a16:creationId xmlns:a16="http://schemas.microsoft.com/office/drawing/2014/main" id="{4B05BF34-5C2E-6982-C98A-DBDB1185C679}"/>
              </a:ext>
            </a:extLst>
          </p:cNvPr>
          <p:cNvSpPr>
            <a:spLocks noGrp="1"/>
          </p:cNvSpPr>
          <p:nvPr>
            <p:ph type="body" sz="quarter" idx="24"/>
          </p:nvPr>
        </p:nvSpPr>
        <p:spPr/>
        <p:txBody>
          <a:bodyPr/>
          <a:lstStyle/>
          <a:p>
            <a:r>
              <a:rPr lang="de-DE" dirty="0"/>
              <a:t>Einer der Hauptnachteile ist die mangelnde Sichtbarkeit, was Sicherheitsrisiken bergen kann. Auch die eingeschränkte Kompatibilität mit nicht-NTFS-Systemen und die mögliche Nichtberücksichtigung bei Backups sind wichtige Nachteile, die bedacht werden müssen.</a:t>
            </a:r>
          </a:p>
        </p:txBody>
      </p:sp>
      <p:sp>
        <p:nvSpPr>
          <p:cNvPr id="8" name="Textplatzhalter 7">
            <a:extLst>
              <a:ext uri="{FF2B5EF4-FFF2-40B4-BE49-F238E27FC236}">
                <a16:creationId xmlns:a16="http://schemas.microsoft.com/office/drawing/2014/main" id="{A567816E-4FC7-B1F5-9782-744450E499A6}"/>
              </a:ext>
            </a:extLst>
          </p:cNvPr>
          <p:cNvSpPr>
            <a:spLocks noGrp="1"/>
          </p:cNvSpPr>
          <p:nvPr>
            <p:ph type="body" sz="quarter" idx="25"/>
          </p:nvPr>
        </p:nvSpPr>
        <p:spPr/>
        <p:txBody>
          <a:bodyPr/>
          <a:lstStyle/>
          <a:p>
            <a:r>
              <a:rPr lang="de-DE"/>
              <a:t>VORTEILE</a:t>
            </a:r>
          </a:p>
        </p:txBody>
      </p:sp>
      <p:sp>
        <p:nvSpPr>
          <p:cNvPr id="9" name="Textplatzhalter 8">
            <a:extLst>
              <a:ext uri="{FF2B5EF4-FFF2-40B4-BE49-F238E27FC236}">
                <a16:creationId xmlns:a16="http://schemas.microsoft.com/office/drawing/2014/main" id="{491BB166-9D01-136D-1F00-60B88BA8085D}"/>
              </a:ext>
            </a:extLst>
          </p:cNvPr>
          <p:cNvSpPr>
            <a:spLocks noGrp="1"/>
          </p:cNvSpPr>
          <p:nvPr>
            <p:ph type="body" sz="quarter" idx="26"/>
          </p:nvPr>
        </p:nvSpPr>
        <p:spPr/>
        <p:txBody>
          <a:bodyPr/>
          <a:lstStyle/>
          <a:p>
            <a:r>
              <a:rPr lang="de-DE"/>
              <a:t>NACHTEILE</a:t>
            </a:r>
          </a:p>
        </p:txBody>
      </p:sp>
    </p:spTree>
    <p:extLst>
      <p:ext uri="{BB962C8B-B14F-4D97-AF65-F5344CB8AC3E}">
        <p14:creationId xmlns:p14="http://schemas.microsoft.com/office/powerpoint/2010/main" val="1014493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Chart 0"/>
          <p:cNvGraphicFramePr/>
          <p:nvPr>
            <p:extLst>
              <p:ext uri="{D42A27DB-BD31-4B8C-83A1-F6EECF244321}">
                <p14:modId xmlns:p14="http://schemas.microsoft.com/office/powerpoint/2010/main" val="3893877847"/>
              </p:ext>
            </p:extLst>
          </p:nvPr>
        </p:nvGraphicFramePr>
        <p:xfrm>
          <a:off x="1231900" y="1727200"/>
          <a:ext cx="2032000" cy="1676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1"/>
          <p:cNvGraphicFramePr/>
          <p:nvPr>
            <p:extLst>
              <p:ext uri="{D42A27DB-BD31-4B8C-83A1-F6EECF244321}">
                <p14:modId xmlns:p14="http://schemas.microsoft.com/office/powerpoint/2010/main" val="242385213"/>
              </p:ext>
            </p:extLst>
          </p:nvPr>
        </p:nvGraphicFramePr>
        <p:xfrm>
          <a:off x="8318500" y="1727200"/>
          <a:ext cx="2032000" cy="1676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2"/>
          <p:cNvGraphicFramePr/>
          <p:nvPr>
            <p:extLst>
              <p:ext uri="{D42A27DB-BD31-4B8C-83A1-F6EECF244321}">
                <p14:modId xmlns:p14="http://schemas.microsoft.com/office/powerpoint/2010/main" val="3877999073"/>
              </p:ext>
            </p:extLst>
          </p:nvPr>
        </p:nvGraphicFramePr>
        <p:xfrm>
          <a:off x="4762500" y="1727200"/>
          <a:ext cx="2032000" cy="1676400"/>
        </p:xfrm>
        <a:graphic>
          <a:graphicData uri="http://schemas.openxmlformats.org/drawingml/2006/chart">
            <c:chart xmlns:c="http://schemas.openxmlformats.org/drawingml/2006/chart" xmlns:r="http://schemas.openxmlformats.org/officeDocument/2006/relationships" r:id="rId5"/>
          </a:graphicData>
        </a:graphic>
      </p:graphicFrame>
      <p:sp>
        <p:nvSpPr>
          <p:cNvPr id="25" name="Slide Number Placeholder 0"/>
          <p:cNvSpPr>
            <a:spLocks noGrp="1"/>
          </p:cNvSpPr>
          <p:nvPr>
            <p:ph type="sldNum" sz="quarter" idx="4294967295"/>
          </p:nvPr>
        </p:nvSpPr>
        <p:spPr>
          <a:xfrm>
            <a:off x="11569700" y="6350000"/>
            <a:ext cx="609600" cy="355600"/>
          </a:xfrm>
          <a:prstGeom prst="rect">
            <a:avLst/>
          </a:prstGeom>
          <a:extLst>
            <a:ext uri="{C572A759-6A51-4108-AA02-DFA0A04FC94B}">
              <ma14:wrappingTextBoxFlag xmlns:ma14="http://schemas.microsoft.com/office/mac/drawingml/2011/main" xmlns=""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a:solidFill>
                  <a:srgbClr val="FFFFFF"/>
                </a:solidFill>
                <a:latin typeface="Open Sans"/>
                <a:ea typeface="Open Sans"/>
                <a:cs typeface="Open Sans"/>
              </a:rPr>
              <a:pPr algn="ctr"/>
              <a:t>7</a:t>
            </a:fld>
            <a:endParaRPr lang="en-US" sz="1210">
              <a:solidFill>
                <a:srgbClr val="FFFFFF"/>
              </a:solidFill>
              <a:latin typeface="Open Sans"/>
              <a:ea typeface="Open Sans"/>
              <a:cs typeface="Open Sans"/>
            </a:endParaRPr>
          </a:p>
        </p:txBody>
      </p:sp>
      <p:sp>
        <p:nvSpPr>
          <p:cNvPr id="5" name="Textfeld 4">
            <a:extLst>
              <a:ext uri="{FF2B5EF4-FFF2-40B4-BE49-F238E27FC236}">
                <a16:creationId xmlns:a16="http://schemas.microsoft.com/office/drawing/2014/main" id="{7CEC701F-A67C-4E34-A463-A2F3F4DF9C73}"/>
              </a:ext>
            </a:extLst>
          </p:cNvPr>
          <p:cNvSpPr txBox="1"/>
          <p:nvPr/>
        </p:nvSpPr>
        <p:spPr>
          <a:xfrm>
            <a:off x="596900" y="571500"/>
            <a:ext cx="10363200" cy="952500"/>
          </a:xfrm>
          <a:prstGeom prst="rect">
            <a:avLst/>
          </a:prstGeom>
          <a:noFill/>
        </p:spPr>
        <p:txBody>
          <a:bodyPr vertOverflow="overflow" vert="horz" wrap="square" rtlCol="0" anchor="t" anchorCtr="0">
            <a:spAutoFit/>
          </a:bodyPr>
          <a:lstStyle/>
          <a:p>
            <a:r>
              <a:rPr lang="de-DE" sz="4400">
                <a:latin typeface="Montserrat ExtraBold"/>
              </a:rPr>
              <a:t>STATISTISCHE RELEVANZ</a:t>
            </a:r>
          </a:p>
        </p:txBody>
      </p:sp>
      <p:sp>
        <p:nvSpPr>
          <p:cNvPr id="6" name="Textfeld 5">
            <a:extLst>
              <a:ext uri="{FF2B5EF4-FFF2-40B4-BE49-F238E27FC236}">
                <a16:creationId xmlns:a16="http://schemas.microsoft.com/office/drawing/2014/main" id="{88DED780-F3C5-474C-9469-2A64794BF1A8}"/>
              </a:ext>
            </a:extLst>
          </p:cNvPr>
          <p:cNvSpPr txBox="1"/>
          <p:nvPr/>
        </p:nvSpPr>
        <p:spPr>
          <a:xfrm>
            <a:off x="1790700" y="2349500"/>
            <a:ext cx="914400" cy="457200"/>
          </a:xfrm>
          <a:prstGeom prst="rect">
            <a:avLst/>
          </a:prstGeom>
          <a:noFill/>
        </p:spPr>
        <p:txBody>
          <a:bodyPr vertOverflow="overflow" vert="horz" wrap="square" rtlCol="0" anchor="ctr" anchorCtr="1">
            <a:spAutoFit/>
          </a:bodyPr>
          <a:lstStyle/>
          <a:p>
            <a:pPr algn="ctr"/>
            <a:r>
              <a:rPr lang="de-DE" sz="2400">
                <a:latin typeface="Montserrat ExtraBold"/>
              </a:rPr>
              <a:t>60%</a:t>
            </a:r>
          </a:p>
        </p:txBody>
      </p:sp>
      <p:sp>
        <p:nvSpPr>
          <p:cNvPr id="7" name="Textfeld 6">
            <a:extLst>
              <a:ext uri="{FF2B5EF4-FFF2-40B4-BE49-F238E27FC236}">
                <a16:creationId xmlns:a16="http://schemas.microsoft.com/office/drawing/2014/main" id="{B6D82BB1-DA5C-4F4C-BB6A-43BE8EA28D5B}"/>
              </a:ext>
            </a:extLst>
          </p:cNvPr>
          <p:cNvSpPr txBox="1"/>
          <p:nvPr/>
        </p:nvSpPr>
        <p:spPr>
          <a:xfrm>
            <a:off x="8877300" y="2349500"/>
            <a:ext cx="914400" cy="457200"/>
          </a:xfrm>
          <a:prstGeom prst="rect">
            <a:avLst/>
          </a:prstGeom>
          <a:noFill/>
        </p:spPr>
        <p:txBody>
          <a:bodyPr vertOverflow="overflow" vert="horz" wrap="square" rtlCol="0" anchor="ctr" anchorCtr="1">
            <a:spAutoFit/>
          </a:bodyPr>
          <a:lstStyle/>
          <a:p>
            <a:pPr algn="ctr"/>
            <a:r>
              <a:rPr lang="de-DE" sz="2400">
                <a:latin typeface="Montserrat ExtraBold"/>
              </a:rPr>
              <a:t>30%</a:t>
            </a:r>
          </a:p>
        </p:txBody>
      </p:sp>
      <p:sp>
        <p:nvSpPr>
          <p:cNvPr id="8" name="Textfeld 7">
            <a:extLst>
              <a:ext uri="{FF2B5EF4-FFF2-40B4-BE49-F238E27FC236}">
                <a16:creationId xmlns:a16="http://schemas.microsoft.com/office/drawing/2014/main" id="{5A67B40F-096F-4025-B106-0AA1DFB4F7D6}"/>
              </a:ext>
            </a:extLst>
          </p:cNvPr>
          <p:cNvSpPr txBox="1"/>
          <p:nvPr/>
        </p:nvSpPr>
        <p:spPr>
          <a:xfrm>
            <a:off x="5321300" y="2349500"/>
            <a:ext cx="914400" cy="457200"/>
          </a:xfrm>
          <a:prstGeom prst="rect">
            <a:avLst/>
          </a:prstGeom>
          <a:noFill/>
        </p:spPr>
        <p:txBody>
          <a:bodyPr vertOverflow="overflow" vert="horz" wrap="square" rtlCol="0" anchor="ctr" anchorCtr="1">
            <a:spAutoFit/>
          </a:bodyPr>
          <a:lstStyle/>
          <a:p>
            <a:pPr algn="ctr"/>
            <a:r>
              <a:rPr lang="de-DE" sz="2400">
                <a:latin typeface="Montserrat ExtraBold"/>
              </a:rPr>
              <a:t>10%</a:t>
            </a:r>
          </a:p>
        </p:txBody>
      </p:sp>
      <p:sp>
        <p:nvSpPr>
          <p:cNvPr id="9" name="Textfeld 8">
            <a:extLst>
              <a:ext uri="{FF2B5EF4-FFF2-40B4-BE49-F238E27FC236}">
                <a16:creationId xmlns:a16="http://schemas.microsoft.com/office/drawing/2014/main" id="{5E940448-25DF-47AF-9B2E-7933782E15EC}"/>
              </a:ext>
            </a:extLst>
          </p:cNvPr>
          <p:cNvSpPr txBox="1"/>
          <p:nvPr/>
        </p:nvSpPr>
        <p:spPr>
          <a:xfrm>
            <a:off x="1054100" y="3530600"/>
            <a:ext cx="2387600" cy="482600"/>
          </a:xfrm>
          <a:prstGeom prst="rect">
            <a:avLst/>
          </a:prstGeom>
          <a:noFill/>
        </p:spPr>
        <p:txBody>
          <a:bodyPr vertOverflow="overflow" vert="horz" wrap="square" rtlCol="0" anchor="b" anchorCtr="1">
            <a:spAutoFit/>
          </a:bodyPr>
          <a:lstStyle/>
          <a:p>
            <a:pPr algn="ctr"/>
            <a:r>
              <a:rPr lang="de-DE" sz="1250" b="1"/>
              <a:t>NTFS-NUTZUNG</a:t>
            </a:r>
          </a:p>
        </p:txBody>
      </p:sp>
      <p:sp>
        <p:nvSpPr>
          <p:cNvPr id="10" name="Textfeld 9">
            <a:extLst>
              <a:ext uri="{FF2B5EF4-FFF2-40B4-BE49-F238E27FC236}">
                <a16:creationId xmlns:a16="http://schemas.microsoft.com/office/drawing/2014/main" id="{801F77FE-DE61-42F4-BE4E-722736E2C158}"/>
              </a:ext>
            </a:extLst>
          </p:cNvPr>
          <p:cNvSpPr txBox="1"/>
          <p:nvPr/>
        </p:nvSpPr>
        <p:spPr>
          <a:xfrm>
            <a:off x="1054100" y="4127500"/>
            <a:ext cx="2387600" cy="2400300"/>
          </a:xfrm>
          <a:prstGeom prst="rect">
            <a:avLst/>
          </a:prstGeom>
          <a:noFill/>
        </p:spPr>
        <p:txBody>
          <a:bodyPr vertOverflow="overflow" vert="horz" wrap="square" rtlCol="0" anchor="t">
            <a:spAutoFit/>
          </a:bodyPr>
          <a:lstStyle/>
          <a:p>
            <a:pPr algn="ctr"/>
            <a:r>
              <a:rPr lang="de-DE" sz="1200">
                <a:latin typeface="Open Sans"/>
                <a:ea typeface="Open Sans"/>
                <a:cs typeface="Open Sans"/>
              </a:rPr>
              <a:t>NTFS ist das einzige Dateisystem, das alternative Datenströme nativ unterstützt. Ungefähr 60% der Windows-Nutzer verwenden NTFS und können somit ADS nutzen.</a:t>
            </a:r>
          </a:p>
        </p:txBody>
      </p:sp>
      <p:sp>
        <p:nvSpPr>
          <p:cNvPr id="11" name="Textfeld 10">
            <a:extLst>
              <a:ext uri="{FF2B5EF4-FFF2-40B4-BE49-F238E27FC236}">
                <a16:creationId xmlns:a16="http://schemas.microsoft.com/office/drawing/2014/main" id="{9792BD47-93A9-4B23-AE64-C4B2AE62463F}"/>
              </a:ext>
            </a:extLst>
          </p:cNvPr>
          <p:cNvSpPr txBox="1"/>
          <p:nvPr/>
        </p:nvSpPr>
        <p:spPr>
          <a:xfrm>
            <a:off x="8140700" y="3530600"/>
            <a:ext cx="2387600" cy="482600"/>
          </a:xfrm>
          <a:prstGeom prst="rect">
            <a:avLst/>
          </a:prstGeom>
          <a:noFill/>
        </p:spPr>
        <p:txBody>
          <a:bodyPr vertOverflow="overflow" vert="horz" wrap="square" rtlCol="0" anchor="b" anchorCtr="1">
            <a:spAutoFit/>
          </a:bodyPr>
          <a:lstStyle/>
          <a:p>
            <a:pPr algn="ctr"/>
            <a:r>
              <a:rPr lang="de-DE" sz="1250" b="1"/>
              <a:t>EINGESCHRÄNKTE ERKENNUNG</a:t>
            </a:r>
          </a:p>
        </p:txBody>
      </p:sp>
      <p:sp>
        <p:nvSpPr>
          <p:cNvPr id="12" name="Textfeld 11">
            <a:extLst>
              <a:ext uri="{FF2B5EF4-FFF2-40B4-BE49-F238E27FC236}">
                <a16:creationId xmlns:a16="http://schemas.microsoft.com/office/drawing/2014/main" id="{DA29F4C1-02D0-451D-9994-5DBB9AFAB1AD}"/>
              </a:ext>
            </a:extLst>
          </p:cNvPr>
          <p:cNvSpPr txBox="1"/>
          <p:nvPr/>
        </p:nvSpPr>
        <p:spPr>
          <a:xfrm>
            <a:off x="8140700" y="4127500"/>
            <a:ext cx="2387600" cy="2400300"/>
          </a:xfrm>
          <a:prstGeom prst="rect">
            <a:avLst/>
          </a:prstGeom>
          <a:noFill/>
        </p:spPr>
        <p:txBody>
          <a:bodyPr vertOverflow="overflow" vert="horz" wrap="square" rtlCol="0" anchor="t">
            <a:spAutoFit/>
          </a:bodyPr>
          <a:lstStyle/>
          <a:p>
            <a:pPr algn="ctr"/>
            <a:r>
              <a:rPr lang="de-DE" sz="1200">
                <a:latin typeface="Open Sans"/>
                <a:ea typeface="Open Sans"/>
                <a:cs typeface="Open Sans"/>
              </a:rPr>
              <a:t>Nur etwa 30% der Sicherheitssoftware ist darauf ausgelegt, alternative Datenströme zu erkennen und zu durchsuchen, was ein beträchtliches Sicherheitsrisiko darstellen kann.</a:t>
            </a:r>
          </a:p>
        </p:txBody>
      </p:sp>
      <p:sp>
        <p:nvSpPr>
          <p:cNvPr id="13" name="Textfeld 12">
            <a:extLst>
              <a:ext uri="{FF2B5EF4-FFF2-40B4-BE49-F238E27FC236}">
                <a16:creationId xmlns:a16="http://schemas.microsoft.com/office/drawing/2014/main" id="{E795A883-67F9-47B9-9502-644C01A99E04}"/>
              </a:ext>
            </a:extLst>
          </p:cNvPr>
          <p:cNvSpPr txBox="1"/>
          <p:nvPr/>
        </p:nvSpPr>
        <p:spPr>
          <a:xfrm>
            <a:off x="4584700" y="3530600"/>
            <a:ext cx="2387600" cy="482600"/>
          </a:xfrm>
          <a:prstGeom prst="rect">
            <a:avLst/>
          </a:prstGeom>
          <a:noFill/>
        </p:spPr>
        <p:txBody>
          <a:bodyPr vertOverflow="overflow" vert="horz" wrap="square" rtlCol="0" anchor="b" anchorCtr="1">
            <a:spAutoFit/>
          </a:bodyPr>
          <a:lstStyle/>
          <a:p>
            <a:pPr algn="ctr"/>
            <a:r>
              <a:rPr lang="de-DE" sz="1250" b="1"/>
              <a:t>BACKUP-INTEGRATIONEN</a:t>
            </a:r>
          </a:p>
        </p:txBody>
      </p:sp>
      <p:sp>
        <p:nvSpPr>
          <p:cNvPr id="14" name="Textfeld 13">
            <a:extLst>
              <a:ext uri="{FF2B5EF4-FFF2-40B4-BE49-F238E27FC236}">
                <a16:creationId xmlns:a16="http://schemas.microsoft.com/office/drawing/2014/main" id="{E2DB34B3-429E-49A4-8DB7-8D77F24AEA50}"/>
              </a:ext>
            </a:extLst>
          </p:cNvPr>
          <p:cNvSpPr txBox="1"/>
          <p:nvPr/>
        </p:nvSpPr>
        <p:spPr>
          <a:xfrm>
            <a:off x="4584700" y="4127500"/>
            <a:ext cx="2387600" cy="2400300"/>
          </a:xfrm>
          <a:prstGeom prst="rect">
            <a:avLst/>
          </a:prstGeom>
          <a:noFill/>
        </p:spPr>
        <p:txBody>
          <a:bodyPr vertOverflow="overflow" vert="horz" wrap="square" rtlCol="0" anchor="t">
            <a:spAutoFit/>
          </a:bodyPr>
          <a:lstStyle/>
          <a:p>
            <a:pPr algn="ctr"/>
            <a:r>
              <a:rPr lang="de-DE" sz="1200">
                <a:latin typeface="Open Sans"/>
                <a:ea typeface="Open Sans"/>
                <a:cs typeface="Open Sans"/>
              </a:rPr>
              <a:t>Nur 10% der gängigen Backup-Lösungen unterstützen die Sicherung von alternativen Datenströmen, was zu Datenverlusten führen kann, wenn diese Ströme nicht berücksichtigt werden.</a:t>
            </a:r>
          </a:p>
        </p:txBody>
      </p:sp>
    </p:spTree>
    <p:extLst>
      <p:ext uri="{BB962C8B-B14F-4D97-AF65-F5344CB8AC3E}">
        <p14:creationId xmlns:p14="http://schemas.microsoft.com/office/powerpoint/2010/main" val="751917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80CF32-C5A3-F530-96B2-8F15AD5DCFE7}"/>
              </a:ext>
            </a:extLst>
          </p:cNvPr>
          <p:cNvSpPr>
            <a:spLocks noGrp="1"/>
          </p:cNvSpPr>
          <p:nvPr>
            <p:ph type="title"/>
          </p:nvPr>
        </p:nvSpPr>
        <p:spPr/>
        <p:txBody>
          <a:bodyPr/>
          <a:lstStyle/>
          <a:p>
            <a:r>
              <a:rPr lang="de-DE"/>
              <a:t>FAZIT UND AUSBLICK</a:t>
            </a:r>
          </a:p>
        </p:txBody>
      </p:sp>
      <p:sp>
        <p:nvSpPr>
          <p:cNvPr id="3" name="Fußzeilenplatzhalter 2">
            <a:extLst>
              <a:ext uri="{FF2B5EF4-FFF2-40B4-BE49-F238E27FC236}">
                <a16:creationId xmlns:a16="http://schemas.microsoft.com/office/drawing/2014/main" id="{EFDE6D83-93AE-CD5D-1146-CA5EBBF7588D}"/>
              </a:ext>
            </a:extLst>
          </p:cNvPr>
          <p:cNvSpPr>
            <a:spLocks noGrp="1"/>
          </p:cNvSpPr>
          <p:nvPr>
            <p:ph type="ftr" sz="quarter" idx="10"/>
          </p:nvPr>
        </p:nvSpPr>
        <p:spPr/>
        <p:txBody>
          <a:bodyPr/>
          <a:lstStyle/>
          <a:p>
            <a:r>
              <a:rPr lang="en-ID"/>
              <a:t>WAS SIND ALTERNATIVE DATENSTRÖME?</a:t>
            </a:r>
            <a:endParaRPr lang="en-ID" dirty="0"/>
          </a:p>
        </p:txBody>
      </p:sp>
      <p:sp>
        <p:nvSpPr>
          <p:cNvPr id="4" name="Foliennummernplatzhalter 3">
            <a:extLst>
              <a:ext uri="{FF2B5EF4-FFF2-40B4-BE49-F238E27FC236}">
                <a16:creationId xmlns:a16="http://schemas.microsoft.com/office/drawing/2014/main" id="{598CFE5C-C3D8-B356-4ADA-6B14EF23A375}"/>
              </a:ext>
            </a:extLst>
          </p:cNvPr>
          <p:cNvSpPr>
            <a:spLocks noGrp="1"/>
          </p:cNvSpPr>
          <p:nvPr>
            <p:ph type="sldNum" sz="quarter" idx="11"/>
          </p:nvPr>
        </p:nvSpPr>
        <p:spPr/>
        <p:txBody>
          <a:bodyPr/>
          <a:lstStyle/>
          <a:p>
            <a:fld id="{CF6F24BE-8BEB-403A-BDCC-38E201D0662D}" type="slidenum">
              <a:rPr lang="en-ID" smtClean="0"/>
              <a:pPr/>
              <a:t>8</a:t>
            </a:fld>
            <a:endParaRPr lang="en-ID" dirty="0"/>
          </a:p>
        </p:txBody>
      </p:sp>
      <p:sp>
        <p:nvSpPr>
          <p:cNvPr id="6" name="Textplatzhalter 5">
            <a:extLst>
              <a:ext uri="{FF2B5EF4-FFF2-40B4-BE49-F238E27FC236}">
                <a16:creationId xmlns:a16="http://schemas.microsoft.com/office/drawing/2014/main" id="{FB585B26-9880-0E5F-08AF-49C68A021FE4}"/>
              </a:ext>
            </a:extLst>
          </p:cNvPr>
          <p:cNvSpPr>
            <a:spLocks noGrp="1"/>
          </p:cNvSpPr>
          <p:nvPr>
            <p:ph type="body" sz="quarter" idx="13"/>
          </p:nvPr>
        </p:nvSpPr>
        <p:spPr/>
        <p:txBody>
          <a:bodyPr/>
          <a:lstStyle/>
          <a:p>
            <a:r>
              <a:rPr lang="de-DE"/>
              <a:t>Alternative Datenströme bieten ein leistungsfähiges Werkzeug für spezifische Datenverwaltungsaufgaben und Metadaten-Speicherung. Trotz ihrer Vorteile müssen die Sicherheitsaspekte und Kompatibilitätsfragen beachtet werden. Zukünftige Entwicklungen könnten eine verbesserte Unterstützung und Erkennung durch Sicherheitssoftware und Backup-Lösungen beinhalten, was ihre Nützlichkeit weiter steigern würde.</a:t>
            </a:r>
          </a:p>
        </p:txBody>
      </p:sp>
      <p:sp>
        <p:nvSpPr>
          <p:cNvPr id="7" name="Textplatzhalter 6">
            <a:extLst>
              <a:ext uri="{FF2B5EF4-FFF2-40B4-BE49-F238E27FC236}">
                <a16:creationId xmlns:a16="http://schemas.microsoft.com/office/drawing/2014/main" id="{271D9834-E983-0E3A-A325-164EDE86052C}"/>
              </a:ext>
            </a:extLst>
          </p:cNvPr>
          <p:cNvSpPr>
            <a:spLocks noGrp="1"/>
          </p:cNvSpPr>
          <p:nvPr>
            <p:ph type="body" sz="quarter" idx="14"/>
          </p:nvPr>
        </p:nvSpPr>
        <p:spPr/>
        <p:txBody>
          <a:bodyPr/>
          <a:lstStyle/>
          <a:p>
            <a:r>
              <a:rPr lang="de-DE"/>
              <a:t>ZUSAMMENFASSUNG UND ZUKÜNFTIGE ENTWICKLUNGEN</a:t>
            </a:r>
          </a:p>
        </p:txBody>
      </p:sp>
      <p:pic>
        <p:nvPicPr>
          <p:cNvPr id="11" name="Bildplatzhalter 10" descr="Ein Bild, das draußen, Himmel, Teleskop enthält.&#10;&#10;Automatisch generierte Beschreibung">
            <a:extLst>
              <a:ext uri="{FF2B5EF4-FFF2-40B4-BE49-F238E27FC236}">
                <a16:creationId xmlns:a16="http://schemas.microsoft.com/office/drawing/2014/main" id="{D38C8539-2041-5C94-9A75-3FF0F3D92F5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2196" r="22196"/>
          <a:stretch>
            <a:fillRect/>
          </a:stretch>
        </p:blipFill>
        <p:spPr/>
      </p:pic>
    </p:spTree>
    <p:extLst>
      <p:ext uri="{BB962C8B-B14F-4D97-AF65-F5344CB8AC3E}">
        <p14:creationId xmlns:p14="http://schemas.microsoft.com/office/powerpoint/2010/main" val="3345111965"/>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cean">
  <a:themeElements>
    <a:clrScheme name="Custom 1">
      <a:dk1>
        <a:sysClr val="windowText" lastClr="000000"/>
      </a:dk1>
      <a:lt1>
        <a:sysClr val="window" lastClr="FFFFFF"/>
      </a:lt1>
      <a:dk2>
        <a:srgbClr val="44546A"/>
      </a:dk2>
      <a:lt2>
        <a:srgbClr val="E7E6E6"/>
      </a:lt2>
      <a:accent1>
        <a:srgbClr val="0958F7"/>
      </a:accent1>
      <a:accent2>
        <a:srgbClr val="FE7032"/>
      </a:accent2>
      <a:accent3>
        <a:srgbClr val="91BED4"/>
      </a:accent3>
      <a:accent4>
        <a:srgbClr val="FFC000"/>
      </a:accent4>
      <a:accent5>
        <a:srgbClr val="D9E8F5"/>
      </a:accent5>
      <a:accent6>
        <a:srgbClr val="FFAD8D"/>
      </a:accent6>
      <a:hlink>
        <a:srgbClr val="0563C1"/>
      </a:hlink>
      <a:folHlink>
        <a:srgbClr val="954F72"/>
      </a:folHlink>
    </a:clrScheme>
    <a:fontScheme name="Montserrat ExtraBold - Open Sans">
      <a:majorFont>
        <a:latin typeface="Montserrat ExtraBold"/>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38BF77D-0875-4F7C-868F-2285D0CB8EC4}">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contentBits="0" removed="0"/>
</clbl:labelList>
</file>

<file path=docProps/app.xml><?xml version="1.0" encoding="utf-8"?>
<Properties xmlns="http://schemas.openxmlformats.org/officeDocument/2006/extended-properties" xmlns:vt="http://schemas.openxmlformats.org/officeDocument/2006/docPropsVTypes">
  <TotalTime>0</TotalTime>
  <Words>633</Words>
  <Application>Microsoft Office PowerPoint</Application>
  <PresentationFormat>Breitbild</PresentationFormat>
  <Paragraphs>59</Paragraphs>
  <Slides>8</Slides>
  <Notes>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vt:i4>
      </vt:variant>
    </vt:vector>
  </HeadingPairs>
  <TitlesOfParts>
    <vt:vector size="16" baseType="lpstr">
      <vt:lpstr>Aptos</vt:lpstr>
      <vt:lpstr>Aptos Display</vt:lpstr>
      <vt:lpstr>Arial</vt:lpstr>
      <vt:lpstr>Cascadia Mono SemiBold</vt:lpstr>
      <vt:lpstr>Montserrat ExtraBold</vt:lpstr>
      <vt:lpstr>Open Sans</vt:lpstr>
      <vt:lpstr>Office</vt:lpstr>
      <vt:lpstr>Ocean</vt:lpstr>
      <vt:lpstr>WAS SIND ALTERNATIVE DATENSTRÖME?</vt:lpstr>
      <vt:lpstr>DEFINITION UND ÜBERBLICK</vt:lpstr>
      <vt:lpstr>EIGENSCHAFTEN ALTERNATIVER DATENSTRÖME</vt:lpstr>
      <vt:lpstr>ANWENDUNGSFÄLLE</vt:lpstr>
      <vt:lpstr>PowerPoint-Präsentation</vt:lpstr>
      <vt:lpstr>VOR- UND NACHTEILE</vt:lpstr>
      <vt:lpstr>PowerPoint-Präsentation</vt:lpstr>
      <vt:lpstr>FAZIT UND AUSBLICK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1</cp:revision>
  <dcterms:created xsi:type="dcterms:W3CDTF">2024-08-19T19:11:09Z</dcterms:created>
  <dcterms:modified xsi:type="dcterms:W3CDTF">2024-08-20T18:08:04Z</dcterms:modified>
</cp:coreProperties>
</file>