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18"/>
  </p:notesMasterIdLst>
  <p:sldIdLst>
    <p:sldId id="312" r:id="rId3"/>
    <p:sldId id="313" r:id="rId4"/>
    <p:sldId id="314" r:id="rId5"/>
    <p:sldId id="315" r:id="rId6"/>
    <p:sldId id="316" r:id="rId7"/>
    <p:sldId id="317" r:id="rId8"/>
    <p:sldId id="256" r:id="rId9"/>
    <p:sldId id="318" r:id="rId10"/>
    <p:sldId id="319" r:id="rId11"/>
    <p:sldId id="324" r:id="rId12"/>
    <p:sldId id="320" r:id="rId13"/>
    <p:sldId id="321" r:id="rId14"/>
    <p:sldId id="325" r:id="rId15"/>
    <p:sldId id="322" r:id="rId16"/>
    <p:sldId id="323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1BEA4-6FC0-4CED-A017-1C3F3DDF92FF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578EC-F588-4E12-92B5-2C3DB1A7E2B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9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C9CC8-775E-97BA-C45F-84CD7AA6B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7EF9181-06F3-96EE-41B1-1B7E304BF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F3A6B5-057D-5B50-2DBE-D8CA96DE7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50D80F-217A-4DA1-235E-3595F6DC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869145-AF7E-9508-2D90-149ED75C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4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F30AB-8EE2-CCE9-A16F-07C9344B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900C41-1356-58A4-A921-9B416727D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FC4454-3638-25E4-193C-7B208171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6CB3CC-52D4-1A1F-7303-08947C98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C3DDC3-C6A1-CF5A-7CC7-0022EAE5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51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585C5-BF08-8C9B-2C64-7DA8AC5B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E67DD2-CEF8-C8A5-BA66-1F3DF13D6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8245C7-7DB4-8FDE-E9C4-1EAF8152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7FDBA6-4FD3-E3A5-BEA1-98B37128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EBBC50-F3BC-2079-9017-6E3FC51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5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B44B4-025B-7E7F-AEAB-3310F4B9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6EBFCD-B25E-3CCB-698F-32FA202ED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8DE53C2-B7C6-5F0A-F0D8-72A345DDD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404899-D755-EA61-6A61-351A2A20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DD732B-1FA4-291F-C843-9232E458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A7477C-F426-91FB-5D22-888792D0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60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2D0D6-8AEE-068F-F94B-B2476DA15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E977A9-14FD-41EC-39E3-91D9E1E4D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7D77A1-5A01-4FE7-6054-0E8EB201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0E1D7B9-CBFC-6D0C-879A-7B2F83BF6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77B5EBE-DCCE-02FA-BD10-00A42ECB8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6D1DBFB-5051-EEBC-A572-BCF233965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B58CE1A-E0B4-C3AD-6213-F3A30A3D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1498CB-F96D-8725-DB93-7CF9EB80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30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089172-67B0-E47F-F19C-6AB903E4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9CB413-5027-96DC-7E51-3B54513F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14B0C2-A1A8-201E-0421-1FA949973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C4654A-BE84-9410-9EAC-FD0D59C5D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07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0BCF2B4-F7B2-778F-C6AA-4F2CE4AF6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5E5C5DB-B809-9C3E-C19D-3FAA899E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FE78FA-50E2-73A2-8F06-12C67E48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26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9B3958-7EC2-47E9-D33E-7F777448C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2CCA9C-646C-814F-5A39-6E3DCA4FD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354C67-323C-32A2-1047-6F1B2467E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CC315D-8352-57AC-8B31-CE11AC6E0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FC546FF-58E3-1F6A-B1AD-43BC826A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B5A4CA-9053-3661-4893-280379039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48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EBBFC-A42D-FBEE-69CB-49AD95192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644A973-ADFB-05C7-847D-771DF6FE4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68CEC4-C10E-FFEA-2E08-9CC06A948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C36B41-DAE4-29BD-9028-29348DEB9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C8C25E-C855-C8C3-0F8B-B60AAAF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FAA7D4-8763-EEDF-C45B-28F1F479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35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85BEC-EBB2-D104-D85D-2054E01F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17067DD-BF88-7E0E-4B7B-60F5D04E3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3B9FC1-8010-DF28-7DD5-FEAEF60F2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B499AA-1F67-D007-E144-E7F64097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D4882D-AA3A-ADFA-FDBB-5E3F63FE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68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43C3AF9-EE53-C4DA-AAF4-6E382C4A0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E852E-50E6-C160-782D-54067055A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30F77F-6FB7-9D2E-937C-334BB4B1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1C18FD-48FA-E9A1-8076-E72AEC4A5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A1A14C-CDC9-1383-17C7-E20B34F7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09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688288"/>
            <a:ext cx="4433455" cy="3966824"/>
          </a:xfrm>
        </p:spPr>
        <p:txBody>
          <a:bodyPr anchor="t">
            <a:noAutofit/>
          </a:bodyPr>
          <a:lstStyle>
            <a:lvl1pPr>
              <a:defRPr sz="72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6000" cy="685799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1636" y="5936851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2241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  <p15:guide id="4" orient="horz" pos="542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5801"/>
            <a:ext cx="7661275" cy="2057400"/>
          </a:xfrm>
        </p:spPr>
        <p:txBody>
          <a:bodyPr wrap="square"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2" y="3429000"/>
            <a:ext cx="3283527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1C8803-0542-76BB-6DF0-FCC5FE74BC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54237" y="2819905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6191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4237" y="3429000"/>
            <a:ext cx="3283527" cy="238023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35C6E61-8847-4830-9FF4-365A75899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16191" y="3429001"/>
            <a:ext cx="3283527" cy="238023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244063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6" y="685804"/>
            <a:ext cx="7661274" cy="2069086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2" y="3429000"/>
            <a:ext cx="3283527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4237" y="2826327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4237" y="3429000"/>
            <a:ext cx="3283527" cy="238023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853487" y="1153397"/>
            <a:ext cx="2871788" cy="44992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7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689838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1909" y="1030325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61909" y="1632997"/>
            <a:ext cx="4763366" cy="119333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F14F2A9-59FA-754E-5B1E-11A58CA07A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1909" y="2836716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23DCBD-0AA5-7D57-EC78-48DF1E6328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61909" y="3439389"/>
            <a:ext cx="4763366" cy="14115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02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138039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E235B5-1CFD-192F-6EB8-F70885CA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81" y="3429000"/>
            <a:ext cx="5143501" cy="23802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E227211-DEE4-1F0C-C1BA-C744EE22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2282" y="2826327"/>
            <a:ext cx="5143500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153397"/>
            <a:ext cx="5629275" cy="44992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50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688289"/>
            <a:ext cx="5629275" cy="2689838"/>
          </a:xfrm>
        </p:spPr>
        <p:txBody>
          <a:bodyPr anchor="t">
            <a:noAutofit/>
          </a:bodyPr>
          <a:lstStyle>
            <a:lvl1pPr>
              <a:defRPr sz="60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1909" y="1030325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4F64B39-6AAB-933F-C46A-07FA43BE05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61909" y="1632997"/>
            <a:ext cx="4763366" cy="119333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CC6E57F-E43B-2EE4-AB08-63909F883D55}"/>
              </a:ext>
            </a:extLst>
          </p:cNvPr>
          <p:cNvSpPr/>
          <p:nvPr userDrawn="1"/>
        </p:nvSpPr>
        <p:spPr>
          <a:xfrm>
            <a:off x="400709" y="5885947"/>
            <a:ext cx="11328458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F14F2A9-59FA-754E-5B1E-11A58CA07A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1909" y="2836716"/>
            <a:ext cx="4763366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23DCBD-0AA5-7D57-EC78-48DF1E6328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61909" y="3439389"/>
            <a:ext cx="4763366" cy="14115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D96AF8D7-D3E5-B5C6-030A-DFBC5AEC7D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2282" y="3616037"/>
            <a:ext cx="5503718" cy="20719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68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CD049-71FF-411B-BCE5-A051E826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C7692D-ABCF-997B-650B-266DF91A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748"/>
            <a:ext cx="27432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E306B-148D-CE50-D43B-2DEE1378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748"/>
            <a:ext cx="41148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411AD-3E1B-501F-B9F8-D0AAF3F5F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49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E72686-CE9D-3B74-9DE2-86FB708C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748"/>
            <a:ext cx="27432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D822D6-F437-1E07-DBC9-57FD7321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748"/>
            <a:ext cx="4114800" cy="3643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AF305-6821-F7EE-9D30-6FE81EC2B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7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E5FA-A73B-B042-4DB2-FDFE66B5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688288"/>
            <a:ext cx="4433455" cy="3966824"/>
          </a:xfrm>
        </p:spPr>
        <p:txBody>
          <a:bodyPr anchor="t">
            <a:noAutofit/>
          </a:bodyPr>
          <a:lstStyle>
            <a:lvl1pPr>
              <a:defRPr sz="7500" b="0">
                <a:latin typeface="+mn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4AF4F-C46E-4A7B-AF85-1B8E60C4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42E324-B3F9-BA8B-E636-0DB5DCF6B8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6000" cy="685799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E5E201-FB99-8711-C52C-CBA1238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11636" y="5936851"/>
            <a:ext cx="3283527" cy="602673"/>
          </a:xfrm>
        </p:spPr>
        <p:txBody>
          <a:bodyPr anchor="b">
            <a:normAutofit/>
          </a:bodyPr>
          <a:lstStyle>
            <a:lvl1pPr marL="0" indent="0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55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8">
          <p15:clr>
            <a:srgbClr val="FBAE40"/>
          </p15:clr>
        </p15:guide>
        <p15:guide id="2" pos="9848">
          <p15:clr>
            <a:srgbClr val="FBAE40"/>
          </p15:clr>
        </p15:guide>
        <p15:guide id="3" pos="5120">
          <p15:clr>
            <a:srgbClr val="FBAE40"/>
          </p15:clr>
        </p15:guide>
        <p15:guide id="4" orient="horz" pos="542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/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2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788E040-ACF9-1292-3A42-2FFBE643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AA23F9-5A10-43FD-881F-69DC1351E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984119-74BB-FB33-396E-55D35D6B3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B9E0A0-B821-4D16-B1EE-6297502A6E0D}" type="datetimeFigureOut">
              <a:rPr lang="de-DE" smtClean="0"/>
              <a:t>11.10.2024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EFF284-102E-3703-9797-B5440AA37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B86105-7A56-1809-1F3F-F77EB1DDE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88D4C-73F3-4A94-BCBC-DEFDC9A2DB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47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BD9625-ED1C-9C68-D8B9-B6502FCC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523"/>
            <a:ext cx="10515600" cy="1325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293A9-2FAF-A155-DC7A-FE995344A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229"/>
            <a:ext cx="10515600" cy="435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1B5DE-B15D-9D1C-21D2-953FFCB00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3958"/>
            <a:ext cx="373155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E72D20E-321F-EE4C-A76D-7EFD4B1BDA03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2CC72135-826E-3084-1ACC-9293218F24EE}"/>
              </a:ext>
            </a:extLst>
          </p:cNvPr>
          <p:cNvGrpSpPr/>
          <p:nvPr userDrawn="1"/>
        </p:nvGrpSpPr>
        <p:grpSpPr>
          <a:xfrm>
            <a:off x="11350549" y="6275881"/>
            <a:ext cx="378619" cy="267073"/>
            <a:chOff x="0" y="0"/>
            <a:chExt cx="504824" cy="356095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024BCD63-D1A0-9E6D-3EA4-16D1E0509D18}"/>
                </a:ext>
              </a:extLst>
            </p:cNvPr>
            <p:cNvSpPr/>
            <p:nvPr/>
          </p:nvSpPr>
          <p:spPr>
            <a:xfrm>
              <a:off x="0" y="180134"/>
              <a:ext cx="504825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3E483999-BF7F-A26B-845E-8C65CD948361}"/>
                </a:ext>
              </a:extLst>
            </p:cNvPr>
            <p:cNvSpPr/>
            <p:nvPr/>
          </p:nvSpPr>
          <p:spPr>
            <a:xfrm>
              <a:off x="324689" y="0"/>
              <a:ext cx="177185" cy="17718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B9696663-8271-B1D6-1A2F-9E2DDAA3DD5E}"/>
                </a:ext>
              </a:extLst>
            </p:cNvPr>
            <p:cNvSpPr/>
            <p:nvPr/>
          </p:nvSpPr>
          <p:spPr>
            <a:xfrm flipV="1">
              <a:off x="324689" y="178911"/>
              <a:ext cx="177185" cy="17718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" name="textruta 3">
            <a:extLst>
              <a:ext uri="{FF2B5EF4-FFF2-40B4-BE49-F238E27FC236}">
                <a16:creationId xmlns:a16="http://schemas.microsoft.com/office/drawing/2014/main" id="{2DC00BBB-96D5-E144-A351-6386B4BABF32}"/>
              </a:ext>
            </a:extLst>
          </p:cNvPr>
          <p:cNvSpPr txBox="1"/>
          <p:nvPr userDrawn="1"/>
        </p:nvSpPr>
        <p:spPr>
          <a:xfrm>
            <a:off x="10707476" y="6260827"/>
            <a:ext cx="759780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sz="2000">
                <a:solidFill>
                  <a:srgbClr val="000000"/>
                </a:solidFill>
              </a:defRPr>
            </a:lvl1pPr>
          </a:lstStyle>
          <a:p>
            <a:r>
              <a:rPr sz="150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27664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392">
          <p15:clr>
            <a:srgbClr val="F26B43"/>
          </p15:clr>
        </p15:guide>
        <p15:guide id="3" orient="horz" pos="5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C660B10-D622-7696-9B8F-A29742AFB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6000" dirty="0"/>
              <a:t>Was spricht für Windows 11 und was für Windows 10?</a:t>
            </a:r>
            <a:endParaRPr lang="en-US" sz="6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4E2EC-7405-2A62-940B-47EB7719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</a:t>
            </a:fld>
            <a:endParaRPr lang="en-US"/>
          </a:p>
        </p:txBody>
      </p:sp>
      <p:pic>
        <p:nvPicPr>
          <p:cNvPr id="2" name="Bildplatzhalter 1">
            <a:extLst>
              <a:ext uri="{FF2B5EF4-FFF2-40B4-BE49-F238E27FC236}">
                <a16:creationId xmlns:a16="http://schemas.microsoft.com/office/drawing/2014/main" id="{FC886E31-89E6-A555-6433-8FF096F8872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739B64-C005-FA51-D057-C4B59A15B6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Jörn Walter</a:t>
            </a:r>
          </a:p>
        </p:txBody>
      </p:sp>
    </p:spTree>
    <p:extLst>
      <p:ext uri="{BB962C8B-B14F-4D97-AF65-F5344CB8AC3E}">
        <p14:creationId xmlns:p14="http://schemas.microsoft.com/office/powerpoint/2010/main" val="83940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497BB-30AD-11A9-57DB-85F7C889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zu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1649F3E-FCCC-782C-27A4-7150A948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2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5C5ACE6-885A-DF02-7349-E4B58F14AF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bringt zahlreiche neue Funktionen mit sich. Dazu gehören eine optimierte Benutzeroberfläche, neue Widgets und verbesserte Leistungsfähigkeit gegenüber seinem Vorgänger.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728F9FE-DA4A-A534-357B-24846E656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Neuerungen und Verbesserungen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00BE43B1-67F8-16A5-5E93-D74B26C7ABA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3079" r="30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003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99A7D-A32F-8552-CE11-E2208C7B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 zu Windows 10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03A7652-05C3-0FAE-290C-120FA38C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3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F0C399-4C75-08E6-6121-13074CD9DB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10 bietet eine bewährte Benutzeroberfläche und Stabilität. Mit regelmäßigen Updates wird die Software kontinuierlich verbessert.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75BE38-C471-DA14-7F38-59C6D0993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Funktionsumsetzung und Stabilität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0EECE6C7-A7C1-7686-7BDB-CDAE9368F88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10039" b="100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579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C5FB31-8561-766C-73BC-CF8F486E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Hauptmerkmale Windows 11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5E6C181-2C64-5DBE-6004-DD7CC4D7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4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EE33F9-472E-D1D5-7BF9-B46E2D799B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Das Startmenü wurde neu gestaltet, bietet eine zentrierte Anordnung der Apps und erleichtert den Zugriff auf häufig verwendete Programme.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0671EC-B52D-76AA-4872-19D5A32EE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Verbessertes Startmenü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E4E1F35-5290-3351-F52F-4187F71E6C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Widgets und Integration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D342FB5-0F0A-2939-DB17-8AFE42BEDD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Gaming-Funktionen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A8B9671-5775-EEAD-BC69-7267D809A0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Windows 11 bietet neue Widgets, die Personalization fördern und den Zugriff auf Nachrichten und Updates erleichtern.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AED8EC9-ECE0-01B6-B35A-450FF7059D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Windows 11 bringt Funktionen wie DirectStorage und Auto HDR, was die Gaming-Erfahrung erheblich verbessert.</a:t>
            </a:r>
          </a:p>
        </p:txBody>
      </p:sp>
    </p:spTree>
    <p:extLst>
      <p:ext uri="{BB962C8B-B14F-4D97-AF65-F5344CB8AC3E}">
        <p14:creationId xmlns:p14="http://schemas.microsoft.com/office/powerpoint/2010/main" val="2217446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FD225-08DC-BD1B-F20E-BA69C495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Hauptmerkmale Windows 10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5A96524-3400-3F29-C3B2-707D62727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5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B6690C-C9D8-17BE-CB53-EB1C1AA451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10 unterstützt eine große Anzahl an Software und Hardware, was die Nutzung für verschiedene Anwendungen optimiert.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D8B17C9-4DC9-CBD0-7276-678154CCE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Erweiterte Kompatibilität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EE2D460-2352-5BFD-EE84-39051A8487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Taskleiste und Virtual Desks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688CA7B-21DE-416F-8BE3-49FA7C62EB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Updates und Support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2BC62AE-BBBA-BA99-D590-C2B8687969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Die Taskleiste eignet sich hervorragend für Multitasking. Virtuelle Desktops ermöglichen eine bessere Organisation.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B88EF2F-C4C2-F910-6600-8A9C8562F6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Windows 10 erhält regelmäßige Sicherheitsupdates und hat einen langfristigen Support, was Stabilität und Sicherheit garantiert.</a:t>
            </a:r>
          </a:p>
        </p:txBody>
      </p:sp>
    </p:spTree>
    <p:extLst>
      <p:ext uri="{BB962C8B-B14F-4D97-AF65-F5344CB8AC3E}">
        <p14:creationId xmlns:p14="http://schemas.microsoft.com/office/powerpoint/2010/main" val="1306508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0C5292-3182-FF32-4C67-1AEC9B99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Benutzeroberfläche im Vergleich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A6D77D0-0537-09C7-3D49-56E13F20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6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27C989-D725-D243-83CE-C24D015BDD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Die Benutzeroberfläche ist modern und minimalistisch. Die zentralisierten Elemente fügen sich harmonisch in das Design ein.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69172B-97A5-DC7A-9A90-2CD6E6BA4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Windows 11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563D546-F1EE-0F06-66DF-C750294A55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Windows 10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F695833-A221-3EE2-8787-734C334A56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Die Oberfläche ist herkömmlicher und vertrauter. Das Design ist klar strukturiert und ermöglicht einen einfachen Zugang zu Funktionen.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EF99E3B4-E53B-C70F-5E2E-A19EC0E44FA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0566" r="205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073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3145536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Aspekt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11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10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GB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GB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Prozessor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GHz, 64-bit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GHz, 32-bit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Grafik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DirectX 12 kompatibel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DirectX 9 kompatibel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Speicherplatz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 GB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GB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TPM 2.0 erforderlich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Anforderung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Systemanforderungen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7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D284A-4019-603B-EA0E-C9CEC9ED5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Sicherheitsmerkmale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AF8C05D-0DE8-67AC-8A6E-842BF63D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8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5CC347-2334-3DF8-B7E2-6936E6AFC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geht einen Schritt weiter mit der TPMSicherheit durch die Unterstützung von TPM 2.0, was zusätzliche Hardware-Sicherheit bedeutet.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72520D8-9E78-BA6D-6EAA-EFE5825A4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TPM 2.0 Unterstützung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346A80B-9852-E6EE-28F4-D7C5CD8AE0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Windows Hello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C9E2DD2-9353-AC53-ED76-7E552B58B5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Updates und Patches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648F60A-C867-8F24-D9E1-F25FB577FD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Beide Systeme bieten Windows Hello für eine schnelle Gesichtserkennung, aber Windows 11 verbessert die biometrischen Optionen.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B9B03F-286D-983A-61CA-386EEA32E3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Regelmäßige Updates sind entscheidend, wobei Windows 11 spezifischere Security-Patches schneller bereitstellt.</a:t>
            </a:r>
          </a:p>
        </p:txBody>
      </p:sp>
    </p:spTree>
    <p:extLst>
      <p:ext uri="{BB962C8B-B14F-4D97-AF65-F5344CB8AC3E}">
        <p14:creationId xmlns:p14="http://schemas.microsoft.com/office/powerpoint/2010/main" val="24672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DF0E2-C183-A1D3-E1E6-64DFE0C6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Leistung und Optimierung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CBA109C-5E32-692C-3D51-139FE4ED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9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87E11E8-4E82-B96D-AE08-0889E13F8C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Windows 11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488EF74-F8BC-4D3F-4E5C-5377AE1E16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Verbesserte Leistung durch optimierten CPU-Zugriff und Ressourcenzuteilung für Apps führen zu schnellerer Reaktion.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AAF7469-6770-7E52-4ACD-1A1C2035F26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Windows 10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2683175-2994-3D96-3024-0A6E4B8FD4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Bietet eine solide Performance, wird jedoch möglicherweise langsamer bei älteren Hardwarekonfigurationen.</a:t>
            </a:r>
          </a:p>
        </p:txBody>
      </p:sp>
    </p:spTree>
    <p:extLst>
      <p:ext uri="{BB962C8B-B14F-4D97-AF65-F5344CB8AC3E}">
        <p14:creationId xmlns:p14="http://schemas.microsoft.com/office/powerpoint/2010/main" val="159968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Software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Kompatibel mit Windows 11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Kompatibel mit Windows 10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Adobe Creative Cloud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Office 365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Spiele (aktuell)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Ja, aber optimierte Versionen nur in 11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Spezielle Software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Eingeschränkt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Breitere Unterstützung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Kompatibilität von Software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10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861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8F848-3A9C-6A52-48E7-9AA7C420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Kundenerfahrungen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F362E7E-CD5F-C21B-EC5E-A46B1F00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11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017268A-B73D-3631-C238-880C7BEDED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Benutzer äußern sich unterschiedlich, wobei viele die neue Oberfläche und subjektiven Geschwindigkeitsvorteile von Windows 11 loben. Windows 10 wird als zuverlässig beschrieben.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42F4D02-E058-C8EA-EB7C-47CB41178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Verschiedene Perspektiven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EE936D84-1D9D-37DA-1A4B-F34A715A318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782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E2E338-586A-6E40-B5AD-62566A74C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Zukunftsaussichten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D4D953B-BA3B-7F6A-76DD-90D5C1C0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12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946C84-7126-0A36-2390-73A684AAF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Die kontinuierliche Verbesserung beider Systeme wird wahrscheinlich durch neue Technologien wie KI und erweiterte Gaming-Anforderungen geprägt sein.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50E1DD-ADD0-6F71-4D04-9C4F245DC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Entwicklungstendenzen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570E0328-692D-7EBC-AF9E-CED8EAFF866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173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Edition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11 Preis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Windows 10 Preis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139,99 €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145,00 €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219,99 €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259,00 €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300 €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300 €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>
                <a:latin typeface="Calibri"/>
                <a:ea typeface="Calibri"/>
                <a:cs typeface="Calibri"/>
              </a:rPr>
              <a:t>Preise und Editionen</a:t>
            </a:r>
            <a:endParaRPr lang="en-US" sz="6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393700" y="5880100"/>
            <a:ext cx="11328400" cy="12700"/>
          </a:xfrm>
          <a:prstGeom prst="line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3800" y="317500"/>
            <a:ext cx="3683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050" b="0">
                <a:latin typeface="Calibri"/>
                <a:ea typeface="Calibri"/>
                <a:cs typeface="Calibri"/>
              </a:rPr>
              <a:pPr algn="ctr"/>
              <a:t>13</a:t>
            </a:fld>
            <a:endParaRPr lang="en-US" sz="105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4323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CA871-28B1-3B87-0D7E-DF0AD886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Schlussfolgerung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E70C631-FDCC-319D-8669-4C4E6670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14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F1AA53-5300-1104-0E63-9A83A09BB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Windows 11 bietet viele neue Funktionen und Verbesserungen, während Windows 10 Stabilität und breite Kompatibilität steht. Die Wahl hängt von Benutzereinstellungen ab.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8310DF-A804-93D3-DC63-6CE1DC7B3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Gesamtbewertung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B7BFD513-898C-9FBB-532A-2397D064EB5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23360" b="233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0916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6F89C-EB76-8D99-FC04-57EEADB8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Fragen und Antworten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250DA8A-D328-27BE-5E79-1904BCE4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3946-9152-2148-B286-BEF1B04A8193}" type="slidenum">
              <a:rPr lang="en-US" smtClean="0"/>
              <a:t>15</a:t>
            </a:fld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1E6226B-262E-3780-4CD4-2FB20353C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Jetzt ist die Gelegenheit, Fragen zu stellen und weitere Informationen zu klären. Wir freuen uns auf Ihre Teilnahme!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CF68166-8061-B585-FFD7-1840244B3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Offene Diskussion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E372469C-2DD3-9C3B-66A2-FBFB6811D49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8292" r="8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919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idn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928BEB-13A1-41A9-9654-F00BF7EFBD89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PresentationFormat>Breitbild</PresentationFormat>
  <Paragraphs>120</Paragraphs>
  <Slides>15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Calibri SemiBold</vt:lpstr>
      <vt:lpstr>Office</vt:lpstr>
      <vt:lpstr>Midnight</vt:lpstr>
      <vt:lpstr>Was spricht für Windows 11 und was für Windows 10?</vt:lpstr>
      <vt:lpstr>Einführung zu Windows 11</vt:lpstr>
      <vt:lpstr>Einführung zu Windows 10</vt:lpstr>
      <vt:lpstr>Hauptmerkmale Windows 11</vt:lpstr>
      <vt:lpstr>Hauptmerkmale Windows 10</vt:lpstr>
      <vt:lpstr>Benutzeroberfläche im Vergleich</vt:lpstr>
      <vt:lpstr>PowerPoint-Präsentation</vt:lpstr>
      <vt:lpstr>Sicherheitsmerkmale</vt:lpstr>
      <vt:lpstr>Leistung und Optimierung</vt:lpstr>
      <vt:lpstr>PowerPoint-Präsentation</vt:lpstr>
      <vt:lpstr>Kundenerfahrungen</vt:lpstr>
      <vt:lpstr>Zukunftsaussichten</vt:lpstr>
      <vt:lpstr>PowerPoint-Präsentation</vt:lpstr>
      <vt:lpstr>Schlussfolgerung</vt:lpstr>
      <vt:lpstr>Fragen und Antworten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2024-10-11T10:13:22Z</dcterms:created>
  <dcterms:modified xsi:type="dcterms:W3CDTF">2024-10-11T10:16:41Z</dcterms:modified>
</cp:coreProperties>
</file>